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6" r:id="rId4"/>
    <p:sldId id="267" r:id="rId5"/>
    <p:sldId id="259" r:id="rId6"/>
    <p:sldId id="261" r:id="rId7"/>
    <p:sldId id="268" r:id="rId8"/>
    <p:sldId id="270" r:id="rId9"/>
    <p:sldId id="271" r:id="rId10"/>
    <p:sldId id="27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30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455509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72565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0136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38692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013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99414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6660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75564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94045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8535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5741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B537DD5-0277-4D2E-9A46-74DC0E81C539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3B62E04-306F-4805-8594-4AD70A56C51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7191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0E66F8-C56D-4441-6D2C-41BBA370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499" y="2559588"/>
            <a:ext cx="7510801" cy="1846054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de Sistemas Operativos 1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DC18B0D-57DC-83F3-DC1A-2A5EF5DE8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65" y="5276851"/>
            <a:ext cx="7586585" cy="1581150"/>
          </a:xfrm>
        </p:spPr>
        <p:txBody>
          <a:bodyPr>
            <a:no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Alejandro Gabriel Martínez Núñez 360270</a:t>
            </a:r>
          </a:p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 Yael Chavez Andujo</a:t>
            </a:r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362989</a:t>
            </a:r>
            <a:endParaRPr lang="es-MX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F0DE563-E2C4-43D1-90C3-23F7A24D41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896" y="247309"/>
            <a:ext cx="1585856" cy="2179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412931A-A22B-F724-ABEB-A7795D503949}"/>
              </a:ext>
            </a:extLst>
          </p:cNvPr>
          <p:cNvSpPr txBox="1"/>
          <p:nvPr/>
        </p:nvSpPr>
        <p:spPr>
          <a:xfrm>
            <a:off x="2233533" y="247308"/>
            <a:ext cx="6655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Universidad Autónoma de Chihuahua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Facultad de Ingeniería</a:t>
            </a:r>
          </a:p>
        </p:txBody>
      </p:sp>
    </p:spTree>
    <p:extLst>
      <p:ext uri="{BB962C8B-B14F-4D97-AF65-F5344CB8AC3E}">
        <p14:creationId xmlns:p14="http://schemas.microsoft.com/office/powerpoint/2010/main" xmlns="" val="19941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D9B3B-C225-31C2-225E-E54333DD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6" y="329783"/>
            <a:ext cx="10224854" cy="9441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Cierre de el While, cierre de el directorio, finalización del programa</a:t>
            </a:r>
            <a:endParaRPr lang="es-MX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2134"/>
          <a:stretch>
            <a:fillRect/>
          </a:stretch>
        </p:blipFill>
        <p:spPr bwMode="auto">
          <a:xfrm>
            <a:off x="1112838" y="2381250"/>
            <a:ext cx="8855052" cy="26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3081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ACA29952-149E-46F7-9A9D-E6101CFF55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CB303E1-D838-4541-90C7-0A5FA555F6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xmlns="" id="{E76E7B61-4D91-44D4-BD2B-C38A7BD2B6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xmlns="" id="{F2A762B6-04C1-4BA7-8D7E-BF97B90F4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20A811-5FC6-CC84-71A3-A644D682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317" y="5105400"/>
            <a:ext cx="888936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s-MX" sz="5400" dirty="0" smtClean="0">
                <a:solidFill>
                  <a:schemeClr val="tx1"/>
                </a:solidFill>
              </a:rPr>
              <a:t>Gracias por su atención</a:t>
            </a:r>
            <a:endParaRPr lang="es-MX" sz="5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gracias por su atencion - Yellow smiley | Meme Generator"/>
          <p:cNvPicPr>
            <a:picLocks noChangeAspect="1" noChangeArrowheads="1"/>
          </p:cNvPicPr>
          <p:nvPr/>
        </p:nvPicPr>
        <p:blipFill>
          <a:blip r:embed="rId2" cstate="print"/>
          <a:srcRect b="2819"/>
          <a:stretch>
            <a:fillRect/>
          </a:stretch>
        </p:blipFill>
        <p:spPr bwMode="auto">
          <a:xfrm>
            <a:off x="3006724" y="461961"/>
            <a:ext cx="5451475" cy="4414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76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D9B3B-C225-31C2-225E-E54333DD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7" y="329783"/>
            <a:ext cx="4976734" cy="9441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Inclusión de Bibliotecas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0EDC182-B29D-FD54-AF45-2A8A7D4F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8" y="1543988"/>
            <a:ext cx="9503764" cy="16938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incluyen las bibliotecas estándar de entrada/salida, gestión de memoria dinámica, manipulación de cadenas y manipulación de directorios.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274" y="3473247"/>
            <a:ext cx="10179926" cy="248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1902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D9B3B-C225-31C2-225E-E54333DD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6" y="329783"/>
            <a:ext cx="7494353" cy="9441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Función principal y declarar variables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0EDC182-B29D-FD54-AF45-2A8A7D4F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8" y="1543987"/>
            <a:ext cx="9503764" cy="49842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principal del programa comienza aquí y se declaran punteros para representar un directorio y una entrada en un directorio, respectivamente.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13" y="3930650"/>
            <a:ext cx="848985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3081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D9B3B-C225-31C2-225E-E54333DD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6" y="329783"/>
            <a:ext cx="7494353" cy="944174"/>
          </a:xfrm>
        </p:spPr>
        <p:txBody>
          <a:bodyPr>
            <a:normAutofit/>
          </a:bodyPr>
          <a:lstStyle/>
          <a:p>
            <a:r>
              <a:rPr lang="es-MX" dirty="0" smtClean="0"/>
              <a:t>Apertura del Directorio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0EDC182-B29D-FD54-AF45-2A8A7D4F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8" y="1543987"/>
            <a:ext cx="9503764" cy="49842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intenta abrir el directorio /proc. 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apertura falla, se imprime un mensaje de error y el programa termina.</a:t>
            </a:r>
            <a:endParaRPr lang="es-MX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3021013"/>
            <a:ext cx="9863462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3081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B58DE7-6D89-89B8-EE35-1B9A66C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269825"/>
            <a:ext cx="7581484" cy="91183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While para leer las entradas del directorio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2E8B4A9-AECA-87F6-3CD0-F6487F0D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16" y="1181657"/>
            <a:ext cx="10396245" cy="19337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inicia un bucle que recorre cada entrada en el directorio /proc.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14388"/>
          <a:stretch>
            <a:fillRect/>
          </a:stretch>
        </p:blipFill>
        <p:spPr bwMode="auto">
          <a:xfrm>
            <a:off x="628649" y="1933575"/>
            <a:ext cx="9624279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EB58DE7-6D89-89B8-EE35-1B9A66C4F695}"/>
              </a:ext>
            </a:extLst>
          </p:cNvPr>
          <p:cNvSpPr txBox="1">
            <a:spLocks/>
          </p:cNvSpPr>
          <p:nvPr/>
        </p:nvSpPr>
        <p:spPr>
          <a:xfrm>
            <a:off x="565566" y="3533725"/>
            <a:ext cx="10178634" cy="911832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/>
          <a:p>
            <a:pPr lvl="0" defTabSz="914400">
              <a:lnSpc>
                <a:spcPct val="110000"/>
              </a:lnSpc>
              <a:spcBef>
                <a:spcPct val="0"/>
              </a:spcBef>
            </a:pPr>
            <a:r>
              <a:rPr lang="es-ES" sz="4000" b="1" spc="-5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Verificación de si la entrada es un número (proceso)</a:t>
            </a:r>
            <a:endParaRPr lang="es-MX" sz="4000" b="1" spc="-5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22E8B4A9-AECA-87F6-3CD0-F6487F0DC08F}"/>
              </a:ext>
            </a:extLst>
          </p:cNvPr>
          <p:cNvSpPr txBox="1">
            <a:spLocks/>
          </p:cNvSpPr>
          <p:nvPr/>
        </p:nvSpPr>
        <p:spPr>
          <a:xfrm>
            <a:off x="578266" y="4661457"/>
            <a:ext cx="10396245" cy="193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s-ES" sz="2400" spc="1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verifica si el nombre de la entrada es un número (lo cual indicaría que es un directorio de proceso en Linux).</a:t>
            </a:r>
            <a:endParaRPr lang="es-MX" sz="2400" spc="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" y="6032501"/>
            <a:ext cx="9772526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207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B58DE7-6D89-89B8-EE35-1B9A66C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269825"/>
            <a:ext cx="7371934" cy="91183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Procesamiento de información del </a:t>
            </a:r>
            <a:r>
              <a:rPr lang="es-ES" dirty="0" smtClean="0"/>
              <a:t>proceso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2E8B4A9-AECA-87F6-3CD0-F6487F0D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16" y="1706312"/>
            <a:ext cx="10396245" cy="410987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None/>
            </a:pP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convierte el nombre del proceso a un entero (</a:t>
            </a:r>
            <a:r>
              <a:rPr lang="es-E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Luego se 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declaran variables para almacenar la ruta del archivo "status" del proceso, el nombre del proceso y el puntero al archivo "status".</a:t>
            </a:r>
            <a:endParaRPr lang="es-E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463" y="4210051"/>
            <a:ext cx="10207611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1397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D9B3B-C225-31C2-225E-E54333DD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6" y="329783"/>
            <a:ext cx="10224854" cy="9441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Construcción de la ruta al archivo "status" del </a:t>
            </a:r>
            <a:r>
              <a:rPr lang="es-ES" dirty="0" smtClean="0"/>
              <a:t>proceso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0EDC182-B29D-FD54-AF45-2A8A7D4F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8" y="1232837"/>
            <a:ext cx="9503764" cy="49842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construye la ruta completa al archivo "status" del proceso.</a:t>
            </a:r>
            <a:endParaRPr lang="es-MX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876" r="4287"/>
          <a:stretch>
            <a:fillRect/>
          </a:stretch>
        </p:blipFill>
        <p:spPr bwMode="auto">
          <a:xfrm>
            <a:off x="508000" y="2041525"/>
            <a:ext cx="111950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D7D9B3B-C225-31C2-225E-E54333DD4416}"/>
              </a:ext>
            </a:extLst>
          </p:cNvPr>
          <p:cNvSpPr txBox="1">
            <a:spLocks/>
          </p:cNvSpPr>
          <p:nvPr/>
        </p:nvSpPr>
        <p:spPr>
          <a:xfrm>
            <a:off x="582846" y="2965033"/>
            <a:ext cx="10224854" cy="944174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Apertura del archivo "status" para leer el nombre del proceso</a:t>
            </a:r>
            <a:endParaRPr kumimoji="0" lang="es-MX" sz="4400" b="1" i="0" u="none" strike="noStrike" kern="1200" cap="none" spc="-5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A0EDC182-B29D-FD54-AF45-2A8A7D4FA240}"/>
              </a:ext>
            </a:extLst>
          </p:cNvPr>
          <p:cNvSpPr txBox="1">
            <a:spLocks/>
          </p:cNvSpPr>
          <p:nvPr/>
        </p:nvSpPr>
        <p:spPr>
          <a:xfrm>
            <a:off x="601898" y="3797300"/>
            <a:ext cx="9503764" cy="455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intenta abrir el archivo "status" para el proceso actual. Si la apertura falla, se omite el proceso actual y se pasa al siguiente.</a:t>
            </a:r>
            <a:endParaRPr kumimoji="0" lang="es-MX" sz="2400" b="0" i="0" u="none" strike="noStrike" kern="1200" cap="none" spc="1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688" y="5086351"/>
            <a:ext cx="10172707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3081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D9B3B-C225-31C2-225E-E54333DD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6" y="329783"/>
            <a:ext cx="10224854" cy="9441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Lectura </a:t>
            </a:r>
            <a:r>
              <a:rPr lang="es-ES" dirty="0" smtClean="0"/>
              <a:t>y cierre del </a:t>
            </a:r>
            <a:r>
              <a:rPr lang="es-ES" dirty="0" smtClean="0"/>
              <a:t>nombre del proceso desde el archivo "status</a:t>
            </a:r>
            <a:r>
              <a:rPr lang="es-ES" dirty="0" smtClean="0"/>
              <a:t>"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0EDC182-B29D-FD54-AF45-2A8A7D4F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8" y="1543987"/>
            <a:ext cx="9503764" cy="49842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lee el archivo "status" línea por línea hasta encontrar la línea que contiene el nombre del proceso. 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nombre se almacena en la variable 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“name”.</a:t>
            </a:r>
            <a:endParaRPr lang="es-MX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2209" r="2252" b="-332"/>
          <a:stretch>
            <a:fillRect/>
          </a:stretch>
        </p:blipFill>
        <p:spPr bwMode="auto">
          <a:xfrm>
            <a:off x="914399" y="3511550"/>
            <a:ext cx="979389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3081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D9B3B-C225-31C2-225E-E54333DD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6" y="329783"/>
            <a:ext cx="10224854" cy="9441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Determinación y salida de información sobre el </a:t>
            </a:r>
            <a:r>
              <a:rPr lang="es-ES" dirty="0" smtClean="0"/>
              <a:t>proceso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0EDC182-B29D-FD54-AF45-2A8A7D4F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8" y="1543987"/>
            <a:ext cx="9503764" cy="49842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determina si el proceso es de </a:t>
            </a:r>
            <a:r>
              <a:rPr lang="es-E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de usuario según su ID. Se imprime la información del proceso (ID y nombre) en la consola.</a:t>
            </a:r>
            <a:endParaRPr lang="es-MX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49" y="3308350"/>
            <a:ext cx="9547847" cy="166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3081103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sta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124</TotalTime>
  <Words>367</Words>
  <Application>Microsoft Office PowerPoint</Application>
  <PresentationFormat>Custom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Vista</vt:lpstr>
      <vt:lpstr>Proyecto de Sistemas Operativos 1</vt:lpstr>
      <vt:lpstr>Inclusión de Bibliotecas</vt:lpstr>
      <vt:lpstr>Función principal y declarar variables</vt:lpstr>
      <vt:lpstr>Apertura del Directorio</vt:lpstr>
      <vt:lpstr>While para leer las entradas del directorio</vt:lpstr>
      <vt:lpstr>Procesamiento de información del proceso</vt:lpstr>
      <vt:lpstr>Construcción de la ruta al archivo "status" del proceso</vt:lpstr>
      <vt:lpstr>Lectura y cierre del nombre del proceso desde el archivo "status"</vt:lpstr>
      <vt:lpstr>Determinación y salida de información sobre el proceso</vt:lpstr>
      <vt:lpstr>Cierre de el While, cierre de el directorio, finalización del programa</vt:lpstr>
      <vt:lpstr>Gracias por su atención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Kentucky Fried Chicken</dc:title>
  <dc:creator>KEVIN GABRIEL BALDERRAMA NEVAREZ</dc:creator>
  <cp:lastModifiedBy>alejandro gabriel</cp:lastModifiedBy>
  <cp:revision>10</cp:revision>
  <dcterms:created xsi:type="dcterms:W3CDTF">2023-05-24T02:06:31Z</dcterms:created>
  <dcterms:modified xsi:type="dcterms:W3CDTF">2023-11-14T23:41:08Z</dcterms:modified>
</cp:coreProperties>
</file>