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57" r:id="rId9"/>
    <p:sldId id="258" r:id="rId10"/>
    <p:sldId id="267" r:id="rId11"/>
    <p:sldId id="266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7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3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6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2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0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4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41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4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3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4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0E51C7C-CEA3-4CAA-BE4B-344879E7C377}" type="datetimeFigureOut">
              <a:rPr lang="de-DE" smtClean="0"/>
              <a:t>15.09.2021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6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6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39068" y="802298"/>
            <a:ext cx="6015784" cy="5116985"/>
          </a:xfrm>
        </p:spPr>
        <p:txBody>
          <a:bodyPr anchor="ctr">
            <a:normAutofit/>
          </a:bodyPr>
          <a:lstStyle/>
          <a:p>
            <a:r>
              <a:rPr lang="de-DE" dirty="0">
                <a:cs typeface="Calibri Light"/>
              </a:rPr>
              <a:t>APP DE DENÚNCIA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8352" y="802298"/>
            <a:ext cx="3401174" cy="51169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de-DE" sz="1600">
                <a:latin typeface="Arial"/>
                <a:cs typeface="Calibri"/>
              </a:rPr>
              <a:t>Alunos</a:t>
            </a:r>
            <a:r>
              <a:rPr lang="de-DE" sz="1600" dirty="0">
                <a:latin typeface="Arial"/>
                <a:cs typeface="Calibri"/>
              </a:rPr>
              <a:t>: Guilherme Silva, Ludmila Schneider, João Pedro Marques</a:t>
            </a:r>
            <a:endParaRPr lang="de-DE" sz="1600">
              <a:latin typeface="Arial"/>
              <a:cs typeface="Calibri"/>
            </a:endParaRPr>
          </a:p>
          <a:p>
            <a:pPr algn="r"/>
            <a:endParaRPr lang="de-DE" sz="1600" dirty="0">
              <a:latin typeface="Arial"/>
              <a:cs typeface="Calibri"/>
            </a:endParaRPr>
          </a:p>
          <a:p>
            <a:pPr algn="r"/>
            <a:endParaRPr lang="de-DE" sz="1600" dirty="0">
              <a:latin typeface="Arial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DEB8F7-5157-437B-9615-546436FC1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D4D510-5909-4CD3-9D2E-1462EEDAF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17FAB6-9DCA-4A8F-9DCF-4F74ED3D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Funções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D39417-94AC-41B2-A0B6-D85A4939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00983" y="323838"/>
            <a:ext cx="7385844" cy="3652791"/>
            <a:chOff x="8039702" y="600024"/>
            <a:chExt cx="3096155" cy="52224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8EA488-1D82-4C02-AC91-800B07809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9702" y="600024"/>
              <a:ext cx="3096155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2B0FDB-BE84-4BF2-A7BB-0BA895709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1381" y="1062693"/>
              <a:ext cx="282997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226C710-0A3D-4F02-A82A-0D1416978F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3737" r="-2" b="-2"/>
          <a:stretch/>
        </p:blipFill>
        <p:spPr>
          <a:xfrm>
            <a:off x="3038365" y="963739"/>
            <a:ext cx="6101307" cy="236922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3A9B04-A983-4BB2-B5FE-D5FF3349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8BC879B-D5D0-4812-A907-BA7A42E5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5A3CA7-5B91-44F1-B078-332DBCC14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9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5C512-9BD0-408B-8BAB-33A0EB3F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CB94C-C6DE-449E-ABC0-37FE6AF2E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/>
          <a:lstStyle/>
          <a:p>
            <a:r>
              <a:rPr lang="pt-BR" dirty="0"/>
              <a:t>https://www.adalo.com/</a:t>
            </a:r>
          </a:p>
        </p:txBody>
      </p:sp>
    </p:spTree>
    <p:extLst>
      <p:ext uri="{BB962C8B-B14F-4D97-AF65-F5344CB8AC3E}">
        <p14:creationId xmlns:p14="http://schemas.microsoft.com/office/powerpoint/2010/main" val="397891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B5C255-8BE9-469C-814F-3532509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Obrigado pela atenção!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001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CBC7BD-4ADB-46E4-A916-003E6185D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pt-BR" sz="4800">
                <a:cs typeface="Calibri Light"/>
              </a:rPr>
              <a:t>APP DENÚNCIA</a:t>
            </a:r>
            <a:endParaRPr lang="pt-BR" sz="4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3E0BDC-BB6A-4712-9B95-FE02106E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t-PT" sz="2000">
                <a:solidFill>
                  <a:schemeClr val="tx2"/>
                </a:solidFill>
                <a:latin typeface="Arial"/>
                <a:ea typeface="+mn-lt"/>
                <a:cs typeface="+mn-lt"/>
              </a:rPr>
              <a:t>O projeto tem como objetivo ajudar mulheres que sofrem agressão de alguma forma (físicas ou psicológicas), o aplicativo desenvolvido irá atuar para fazer as denúncias das vítimas, visando assim a diminuição de agressões e feminicídio.</a:t>
            </a:r>
            <a:endParaRPr lang="pt-BR" sz="2000">
              <a:solidFill>
                <a:schemeClr val="tx2"/>
              </a:solidFill>
              <a:latin typeface="Arial"/>
              <a:ea typeface="+mn-lt"/>
              <a:cs typeface="+mn-lt"/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9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2D76DD-EA68-4AC5-AF6F-DD162E7F9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DESENVOLVIMENTO DO APP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D01EF36-E65E-49C4-9EF2-716BF3D27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4851" y="442456"/>
            <a:ext cx="6130003" cy="61943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 </a:t>
            </a:r>
            <a:r>
              <a:rPr lang="en-US" sz="1600" dirty="0" err="1"/>
              <a:t>vítima</a:t>
            </a:r>
            <a:r>
              <a:rPr lang="en-US" sz="1600" dirty="0"/>
              <a:t> </a:t>
            </a:r>
            <a:r>
              <a:rPr lang="en-US" sz="1600" dirty="0" err="1"/>
              <a:t>ou</a:t>
            </a:r>
            <a:r>
              <a:rPr lang="en-US" sz="1600" dirty="0"/>
              <a:t> </a:t>
            </a:r>
            <a:r>
              <a:rPr lang="en-US" sz="1600" dirty="0" err="1"/>
              <a:t>pessoa</a:t>
            </a:r>
            <a:r>
              <a:rPr lang="en-US" sz="1600" dirty="0"/>
              <a:t> </a:t>
            </a:r>
            <a:r>
              <a:rPr lang="en-US" sz="1600" dirty="0" err="1"/>
              <a:t>anônima</a:t>
            </a:r>
            <a:r>
              <a:rPr lang="en-US" sz="1600" dirty="0"/>
              <a:t> </a:t>
            </a:r>
            <a:r>
              <a:rPr lang="en-US" sz="1600" dirty="0" err="1"/>
              <a:t>irá</a:t>
            </a:r>
            <a:r>
              <a:rPr lang="en-US" sz="1600" dirty="0"/>
              <a:t> </a:t>
            </a:r>
            <a:r>
              <a:rPr lang="en-US" sz="1600" dirty="0" err="1"/>
              <a:t>fazer</a:t>
            </a:r>
            <a:r>
              <a:rPr lang="en-US" sz="1600" dirty="0"/>
              <a:t> o </a:t>
            </a:r>
            <a:r>
              <a:rPr lang="en-US" sz="1600" dirty="0" err="1"/>
              <a:t>cadastro</a:t>
            </a:r>
            <a:r>
              <a:rPr lang="en-US" sz="1600" dirty="0"/>
              <a:t> no APP;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Nesse</a:t>
            </a:r>
            <a:r>
              <a:rPr lang="en-US" sz="1600" dirty="0"/>
              <a:t> </a:t>
            </a:r>
            <a:r>
              <a:rPr lang="en-US" sz="1600" dirty="0" err="1"/>
              <a:t>cadastro</a:t>
            </a:r>
            <a:r>
              <a:rPr lang="en-US" sz="1600" dirty="0"/>
              <a:t> </a:t>
            </a:r>
            <a:r>
              <a:rPr lang="en-US" sz="1600" dirty="0" err="1"/>
              <a:t>ela</a:t>
            </a:r>
            <a:r>
              <a:rPr lang="en-US" sz="1600" dirty="0"/>
              <a:t> </a:t>
            </a:r>
            <a:r>
              <a:rPr lang="en-US" sz="1600" dirty="0" err="1"/>
              <a:t>irá</a:t>
            </a:r>
            <a:r>
              <a:rPr lang="en-US" sz="1600" dirty="0"/>
              <a:t> </a:t>
            </a:r>
            <a:r>
              <a:rPr lang="en-US" sz="1600" dirty="0" err="1"/>
              <a:t>colocar</a:t>
            </a:r>
            <a:r>
              <a:rPr lang="en-US" sz="1600" dirty="0"/>
              <a:t> </a:t>
            </a:r>
            <a:r>
              <a:rPr lang="en-US" sz="1600" dirty="0" err="1"/>
              <a:t>suas</a:t>
            </a:r>
            <a:r>
              <a:rPr lang="en-US" sz="1600" dirty="0"/>
              <a:t> </a:t>
            </a:r>
            <a:r>
              <a:rPr lang="en-US" sz="1600" dirty="0" err="1"/>
              <a:t>informações</a:t>
            </a:r>
            <a:r>
              <a:rPr lang="en-US" sz="1600" dirty="0"/>
              <a:t> (</a:t>
            </a:r>
            <a:r>
              <a:rPr lang="en-US" sz="1600" dirty="0" err="1"/>
              <a:t>tais</a:t>
            </a:r>
            <a:r>
              <a:rPr lang="en-US" sz="1600" dirty="0"/>
              <a:t> </a:t>
            </a:r>
            <a:r>
              <a:rPr lang="en-US" sz="1600" dirty="0" err="1"/>
              <a:t>como</a:t>
            </a:r>
            <a:r>
              <a:rPr lang="en-US" sz="1600" dirty="0"/>
              <a:t>: </a:t>
            </a:r>
            <a:r>
              <a:rPr lang="en-US" sz="1600" dirty="0" err="1"/>
              <a:t>nome</a:t>
            </a:r>
            <a:r>
              <a:rPr lang="en-US" sz="1600" dirty="0"/>
              <a:t>, CPF, </a:t>
            </a:r>
            <a:r>
              <a:rPr lang="en-US" sz="1600" dirty="0" err="1"/>
              <a:t>sexo</a:t>
            </a:r>
            <a:endParaRPr lang="en-US" sz="1600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*</a:t>
            </a:r>
            <a:r>
              <a:rPr lang="en-US" sz="1600" dirty="0" err="1"/>
              <a:t>podendo</a:t>
            </a:r>
            <a:r>
              <a:rPr lang="en-US" sz="1600" dirty="0"/>
              <a:t> ser </a:t>
            </a:r>
            <a:r>
              <a:rPr lang="en-US" sz="1600" dirty="0" err="1"/>
              <a:t>só</a:t>
            </a:r>
            <a:r>
              <a:rPr lang="en-US" sz="1600" dirty="0"/>
              <a:t> </a:t>
            </a:r>
            <a:r>
              <a:rPr lang="en-US" sz="1600" dirty="0" err="1"/>
              <a:t>feminino</a:t>
            </a:r>
            <a:r>
              <a:rPr lang="en-US" sz="1600" dirty="0"/>
              <a:t>*, E-mail, </a:t>
            </a:r>
            <a:r>
              <a:rPr lang="en-US" sz="1600" dirty="0" err="1"/>
              <a:t>telefone</a:t>
            </a:r>
            <a:r>
              <a:rPr lang="en-US" sz="1600" dirty="0"/>
              <a:t>, entre </a:t>
            </a:r>
            <a:r>
              <a:rPr lang="en-US" sz="1600" dirty="0" err="1"/>
              <a:t>outras</a:t>
            </a:r>
            <a:r>
              <a:rPr lang="en-US" sz="1600" dirty="0"/>
              <a:t> de </a:t>
            </a:r>
            <a:r>
              <a:rPr lang="en-US" sz="1600" dirty="0" err="1"/>
              <a:t>segurança</a:t>
            </a:r>
            <a:r>
              <a:rPr lang="en-US" sz="1600" dirty="0"/>
              <a:t>);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Após</a:t>
            </a:r>
            <a:r>
              <a:rPr lang="en-US" sz="1600" dirty="0"/>
              <a:t> o </a:t>
            </a:r>
            <a:r>
              <a:rPr lang="en-US" sz="1600" dirty="0" err="1"/>
              <a:t>cadastro</a:t>
            </a:r>
            <a:r>
              <a:rPr lang="en-US" sz="1600" dirty="0"/>
              <a:t> </a:t>
            </a:r>
            <a:r>
              <a:rPr lang="en-US" sz="1600" dirty="0" err="1"/>
              <a:t>irá</a:t>
            </a:r>
            <a:r>
              <a:rPr lang="en-US" sz="1600" dirty="0"/>
              <a:t> </a:t>
            </a:r>
            <a:r>
              <a:rPr lang="en-US" sz="1600" dirty="0" err="1"/>
              <a:t>criar</a:t>
            </a:r>
            <a:r>
              <a:rPr lang="en-US" sz="1600" dirty="0"/>
              <a:t> </a:t>
            </a:r>
            <a:r>
              <a:rPr lang="en-US" sz="1600" dirty="0" err="1"/>
              <a:t>uma</a:t>
            </a:r>
            <a:r>
              <a:rPr lang="en-US" sz="1600" dirty="0"/>
              <a:t> </a:t>
            </a:r>
            <a:r>
              <a:rPr lang="en-US" sz="1600" dirty="0" err="1"/>
              <a:t>senha</a:t>
            </a:r>
            <a:r>
              <a:rPr lang="en-US" sz="1600" dirty="0"/>
              <a:t> para </a:t>
            </a:r>
            <a:r>
              <a:rPr lang="en-US" sz="1600" dirty="0" err="1"/>
              <a:t>acesso</a:t>
            </a:r>
            <a:r>
              <a:rPr lang="en-US" sz="1600" dirty="0"/>
              <a:t>;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Em</a:t>
            </a:r>
            <a:r>
              <a:rPr lang="en-US" sz="1600" dirty="0"/>
              <a:t> </a:t>
            </a:r>
            <a:r>
              <a:rPr lang="en-US" sz="1600" dirty="0" err="1"/>
              <a:t>seguida</a:t>
            </a:r>
            <a:r>
              <a:rPr lang="en-US" sz="1600" dirty="0"/>
              <a:t>, </a:t>
            </a:r>
            <a:r>
              <a:rPr lang="en-US" sz="1600" dirty="0" err="1"/>
              <a:t>ela</a:t>
            </a:r>
            <a:r>
              <a:rPr lang="en-US" sz="1600" dirty="0"/>
              <a:t> </a:t>
            </a:r>
            <a:r>
              <a:rPr lang="en-US" sz="1600" dirty="0" err="1"/>
              <a:t>irá</a:t>
            </a:r>
            <a:r>
              <a:rPr lang="en-US" sz="1600" dirty="0"/>
              <a:t> </a:t>
            </a:r>
            <a:r>
              <a:rPr lang="en-US" sz="1600" dirty="0" err="1"/>
              <a:t>informa</a:t>
            </a:r>
            <a:r>
              <a:rPr lang="en-US" sz="1600" dirty="0"/>
              <a:t> o </a:t>
            </a:r>
            <a:r>
              <a:rPr lang="en-US" sz="1600" dirty="0" err="1"/>
              <a:t>nome</a:t>
            </a:r>
            <a:r>
              <a:rPr lang="en-US" sz="1600" dirty="0"/>
              <a:t> do </a:t>
            </a:r>
            <a:r>
              <a:rPr lang="en-US" sz="1600" dirty="0" err="1"/>
              <a:t>agressor</a:t>
            </a:r>
            <a:r>
              <a:rPr lang="en-US" sz="1600" dirty="0"/>
              <a:t> e </a:t>
            </a:r>
            <a:r>
              <a:rPr lang="en-US" sz="1600" dirty="0" err="1"/>
              <a:t>informar</a:t>
            </a:r>
            <a:r>
              <a:rPr lang="en-US" sz="1600" dirty="0"/>
              <a:t> se </a:t>
            </a:r>
            <a:r>
              <a:rPr lang="en-US" sz="1600" dirty="0" err="1"/>
              <a:t>ele</a:t>
            </a:r>
            <a:r>
              <a:rPr lang="en-US" sz="1600" dirty="0"/>
              <a:t> </a:t>
            </a:r>
            <a:r>
              <a:rPr lang="en-US" sz="1600" dirty="0" err="1"/>
              <a:t>possui</a:t>
            </a:r>
            <a:r>
              <a:rPr lang="en-US" sz="1600" dirty="0"/>
              <a:t> </a:t>
            </a:r>
            <a:r>
              <a:rPr lang="en-US" sz="1600" dirty="0" err="1"/>
              <a:t>algum</a:t>
            </a:r>
            <a:r>
              <a:rPr lang="en-US" sz="1600" dirty="0"/>
              <a:t> </a:t>
            </a:r>
            <a:r>
              <a:rPr lang="en-US" sz="1600" dirty="0" err="1"/>
              <a:t>tipo</a:t>
            </a:r>
            <a:r>
              <a:rPr lang="en-US" sz="1600" dirty="0"/>
              <a:t> de </a:t>
            </a:r>
            <a:r>
              <a:rPr lang="en-US" sz="1600" dirty="0" err="1"/>
              <a:t>arma</a:t>
            </a:r>
            <a:r>
              <a:rPr lang="en-US" sz="1600" dirty="0"/>
              <a:t>;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 </a:t>
            </a:r>
            <a:r>
              <a:rPr lang="en-US" sz="1600" dirty="0" err="1"/>
              <a:t>caso</a:t>
            </a:r>
            <a:r>
              <a:rPr lang="en-US" sz="1600" dirty="0"/>
              <a:t> o </a:t>
            </a:r>
            <a:r>
              <a:rPr lang="en-US" sz="1600" dirty="0" err="1"/>
              <a:t>agressor</a:t>
            </a:r>
            <a:r>
              <a:rPr lang="en-US" sz="1600" dirty="0"/>
              <a:t> </a:t>
            </a:r>
            <a:r>
              <a:rPr lang="en-US" sz="1600" dirty="0" err="1"/>
              <a:t>possuir</a:t>
            </a:r>
            <a:r>
              <a:rPr lang="en-US" sz="1600" dirty="0"/>
              <a:t> </a:t>
            </a:r>
            <a:r>
              <a:rPr lang="en-US" sz="1600" dirty="0" err="1"/>
              <a:t>algum</a:t>
            </a:r>
            <a:r>
              <a:rPr lang="en-US" sz="1600" dirty="0"/>
              <a:t>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arma</a:t>
            </a:r>
            <a:r>
              <a:rPr lang="en-US" sz="1600" dirty="0"/>
              <a:t>, o </a:t>
            </a:r>
            <a:r>
              <a:rPr lang="en-US" sz="1600" dirty="0" err="1"/>
              <a:t>aplicativo</a:t>
            </a:r>
            <a:r>
              <a:rPr lang="en-US" sz="1600" dirty="0"/>
              <a:t> </a:t>
            </a:r>
            <a:r>
              <a:rPr lang="en-US" sz="1600" dirty="0" err="1"/>
              <a:t>irá</a:t>
            </a:r>
            <a:r>
              <a:rPr lang="en-US" sz="1600" dirty="0"/>
              <a:t> mandar as </a:t>
            </a:r>
            <a:r>
              <a:rPr lang="en-US" sz="1600" dirty="0" err="1"/>
              <a:t>informações</a:t>
            </a:r>
            <a:r>
              <a:rPr lang="en-US" sz="1600" dirty="0"/>
              <a:t> junto com as </a:t>
            </a:r>
            <a:r>
              <a:rPr lang="en-US" sz="1600" dirty="0" err="1"/>
              <a:t>denúncias</a:t>
            </a:r>
            <a:r>
              <a:rPr lang="en-US" sz="1600" dirty="0"/>
              <a:t> para que algo </a:t>
            </a:r>
            <a:r>
              <a:rPr lang="en-US" sz="1600" dirty="0" err="1"/>
              <a:t>seja</a:t>
            </a:r>
            <a:r>
              <a:rPr lang="en-US" sz="1600" dirty="0"/>
              <a:t> </a:t>
            </a:r>
            <a:r>
              <a:rPr lang="en-US" sz="1600" dirty="0" err="1"/>
              <a:t>feito</a:t>
            </a:r>
            <a:r>
              <a:rPr lang="en-US" sz="1600" dirty="0"/>
              <a:t>.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Assim</a:t>
            </a:r>
            <a:r>
              <a:rPr lang="en-US" sz="1600" dirty="0"/>
              <a:t> </a:t>
            </a:r>
            <a:r>
              <a:rPr lang="en-US" sz="1600" dirty="0" err="1"/>
              <a:t>será</a:t>
            </a:r>
            <a:r>
              <a:rPr lang="en-US" sz="1600" dirty="0"/>
              <a:t> </a:t>
            </a:r>
            <a:r>
              <a:rPr lang="en-US" sz="1600" dirty="0" err="1"/>
              <a:t>feito</a:t>
            </a:r>
            <a:r>
              <a:rPr lang="en-US" sz="1600" dirty="0"/>
              <a:t> o </a:t>
            </a:r>
            <a:r>
              <a:rPr lang="en-US" sz="1600" dirty="0" err="1"/>
              <a:t>Boletim</a:t>
            </a:r>
            <a:r>
              <a:rPr lang="en-US" sz="1600" dirty="0"/>
              <a:t> de </a:t>
            </a:r>
            <a:r>
              <a:rPr lang="en-US" sz="1600" dirty="0" err="1"/>
              <a:t>ocorrência</a:t>
            </a:r>
            <a:r>
              <a:rPr lang="en-US" sz="1600" dirty="0"/>
              <a:t>. 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Feito</a:t>
            </a:r>
            <a:r>
              <a:rPr lang="en-US" sz="1600" dirty="0"/>
              <a:t> </a:t>
            </a:r>
            <a:r>
              <a:rPr lang="en-US" sz="1600" dirty="0" err="1"/>
              <a:t>todos</a:t>
            </a:r>
            <a:r>
              <a:rPr lang="en-US" sz="1600" dirty="0"/>
              <a:t> </a:t>
            </a:r>
            <a:r>
              <a:rPr lang="en-US" sz="1600" dirty="0" err="1"/>
              <a:t>esses</a:t>
            </a:r>
            <a:r>
              <a:rPr lang="en-US" sz="1600" dirty="0"/>
              <a:t> </a:t>
            </a:r>
            <a:r>
              <a:rPr lang="en-US" sz="1600" dirty="0" err="1"/>
              <a:t>procedimentos</a:t>
            </a:r>
            <a:r>
              <a:rPr lang="en-US" sz="1600" dirty="0"/>
              <a:t> </a:t>
            </a:r>
            <a:r>
              <a:rPr lang="en-US" sz="1600" dirty="0" err="1"/>
              <a:t>encerra</a:t>
            </a:r>
            <a:r>
              <a:rPr lang="en-US" sz="1600" dirty="0"/>
              <a:t> a </a:t>
            </a:r>
            <a:r>
              <a:rPr lang="en-US" sz="1600" dirty="0" err="1"/>
              <a:t>sessão</a:t>
            </a:r>
            <a:r>
              <a:rPr lang="en-US" sz="1600" dirty="0"/>
              <a:t>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659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B2DF82-AEE5-4781-8498-E4F9BB2E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BR" dirty="0">
                <a:cs typeface="Calibri Light"/>
              </a:rPr>
              <a:t>Levantamento de Pesquisa: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375CCC-A0DF-47F1-B3C9-47F6C120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cs typeface="Calibri"/>
              </a:rPr>
              <a:t>Assim como foi feito uma breve pesquisa bem pequena, onde perguntamos para apenas 22 pessoas, se alguém já tinha visto ou relatado algum tipo de agressão, e a reposta foi mais de 80%  que já tinham presenciado algo do tipo, logo com isso fizemos outras perguntas, onde vimos que a maior parte das pessoas podem até saber de algo, mas ficam receosas para fazer tal denúncia.  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163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9FFAF-D61F-42FA-A5B5-E38514CA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Pesquisa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44338-04B2-460A-B0E6-71CEB6F2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2707" y="1036570"/>
            <a:ext cx="5157787" cy="823912"/>
          </a:xfrm>
        </p:spPr>
        <p:txBody>
          <a:bodyPr/>
          <a:lstStyle/>
          <a:p>
            <a:r>
              <a:rPr lang="pt-BR" dirty="0">
                <a:cs typeface="Calibri"/>
              </a:rPr>
              <a:t>Pessoas que já presenciaram</a:t>
            </a:r>
            <a:endParaRPr lang="pt-BR" dirty="0"/>
          </a:p>
        </p:txBody>
      </p:sp>
      <p:pic>
        <p:nvPicPr>
          <p:cNvPr id="7" name="Imagem 7" descr="Gráfico, Gráfico de pizza&#10;&#10;Descrição gerada automaticamente">
            <a:extLst>
              <a:ext uri="{FF2B5EF4-FFF2-40B4-BE49-F238E27FC236}">
                <a16:creationId xmlns:a16="http://schemas.microsoft.com/office/drawing/2014/main" id="{EBAC7CA4-118B-465C-9EC0-83D8B88057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029216"/>
            <a:ext cx="4629092" cy="4336293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168FDD-559D-423C-806E-FFD44EBA2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0494" y="920366"/>
            <a:ext cx="5183188" cy="823912"/>
          </a:xfrm>
        </p:spPr>
        <p:txBody>
          <a:bodyPr/>
          <a:lstStyle/>
          <a:p>
            <a:r>
              <a:rPr lang="pt-BR" dirty="0">
                <a:cs typeface="Calibri"/>
              </a:rPr>
              <a:t>Medo, Receio ou Insegurança?</a:t>
            </a:r>
            <a:endParaRPr lang="pt-BR" dirty="0"/>
          </a:p>
        </p:txBody>
      </p:sp>
      <p:pic>
        <p:nvPicPr>
          <p:cNvPr id="9" name="Imagem 9" descr="Gráfico, Gráfico de pizza, Gráfico de bolhas&#10;&#10;Descrição gerada automaticamente">
            <a:extLst>
              <a:ext uri="{FF2B5EF4-FFF2-40B4-BE49-F238E27FC236}">
                <a16:creationId xmlns:a16="http://schemas.microsoft.com/office/drawing/2014/main" id="{769E0451-C511-48BC-8708-1EE643652A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60494" y="2029216"/>
            <a:ext cx="4577906" cy="4336294"/>
          </a:xfrm>
        </p:spPr>
      </p:pic>
    </p:spTree>
    <p:extLst>
      <p:ext uri="{BB962C8B-B14F-4D97-AF65-F5344CB8AC3E}">
        <p14:creationId xmlns:p14="http://schemas.microsoft.com/office/powerpoint/2010/main" val="181835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3A91D8-1535-4302-90E2-5EC9A77C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BR" b="1" dirty="0">
                <a:cs typeface="Calibri Light"/>
              </a:rPr>
              <a:t>Soluções</a:t>
            </a:r>
            <a:endParaRPr lang="pt-BR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019993-3CF2-4FA8-9662-17A29724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cs typeface="Calibri"/>
              </a:rPr>
              <a:t>Com isso vimos que para estar facilitando e ajudando as mulheres em questões de agressões, estamos criando o aplicativo em função disso, para que não só a vítima faça a denúncia, mas sim uma amiga, irmã ou até mesmo a mãe.</a:t>
            </a:r>
            <a:endParaRPr lang="pt-BR"/>
          </a:p>
          <a:p>
            <a:r>
              <a:rPr lang="pt-BR" dirty="0">
                <a:cs typeface="Calibri"/>
              </a:rPr>
              <a:t>O aplicativo ele vem para estar ajudando a combater casos de feminicídio em si.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84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E03E8D-B412-4877-956F-32AEFFB8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BR" dirty="0">
                <a:cs typeface="Calibri Light"/>
              </a:rPr>
              <a:t>Como vai funcionar o Aplicativo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809AE-A262-4D61-AC66-1DFFAB0D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900">
                <a:cs typeface="Calibri"/>
              </a:rPr>
              <a:t>O Aplicativo terá uma tela bem simples e rápida de ser acessada, para que não haver demoras em tais atividades</a:t>
            </a:r>
          </a:p>
          <a:p>
            <a:r>
              <a:rPr lang="pt-BR" sz="1900">
                <a:cs typeface="Calibri"/>
              </a:rPr>
              <a:t>Assim que a pessoas efetuar o seu acesso logo ela cairá na tela de acesso, onde se ela já tiver o cadastro somente irá colocar o seus dados e entrar para estar enviando a descrição, para que assim possamos dar início aos procedimentos.</a:t>
            </a:r>
          </a:p>
          <a:p>
            <a:r>
              <a:rPr lang="pt-BR" sz="1900">
                <a:cs typeface="Calibri"/>
              </a:rPr>
              <a:t>Se caso a vítimas não possuir cadastro, logo ela terá que seguir os procedimentos para que possamos identificar e assim estar realizando o seu cadastro com sucesso.</a:t>
            </a:r>
          </a:p>
        </p:txBody>
      </p:sp>
    </p:spTree>
    <p:extLst>
      <p:ext uri="{BB962C8B-B14F-4D97-AF65-F5344CB8AC3E}">
        <p14:creationId xmlns:p14="http://schemas.microsoft.com/office/powerpoint/2010/main" val="53117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76D496-9AF1-41A1-B73E-6FAA8F11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Protótipo</a:t>
            </a:r>
            <a:r>
              <a:rPr lang="en-US" sz="3600" dirty="0"/>
              <a:t> 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8748BDA-D7F5-457D-880F-D4837BE0F6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8" t="13548" r="39183" b="10682"/>
          <a:stretch/>
        </p:blipFill>
        <p:spPr>
          <a:xfrm>
            <a:off x="7795757" y="899939"/>
            <a:ext cx="1749050" cy="3495040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0C96919-3C0C-4F22-BE72-7468500DCC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8" t="12688" r="39183" b="10682"/>
          <a:stretch/>
        </p:blipFill>
        <p:spPr>
          <a:xfrm>
            <a:off x="2666823" y="916479"/>
            <a:ext cx="1729421" cy="3495040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2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6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18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8D3FE-9596-46B1-87AE-90C94B97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Protótipo</a:t>
            </a:r>
          </a:p>
        </p:txBody>
      </p:sp>
      <p:cxnSp>
        <p:nvCxnSpPr>
          <p:cNvPr id="41" name="Straight Connector 22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Picture 24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Tela de um aparelho eletrônico&#10;&#10;Descrição gerada automaticamente">
            <a:extLst>
              <a:ext uri="{FF2B5EF4-FFF2-40B4-BE49-F238E27FC236}">
                <a16:creationId xmlns:a16="http://schemas.microsoft.com/office/drawing/2014/main" id="{E97608D3-D7E9-4036-BEAA-2777B18CC0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2" t="12688" r="39153" b="10682"/>
          <a:stretch/>
        </p:blipFill>
        <p:spPr>
          <a:xfrm>
            <a:off x="3507626" y="635374"/>
            <a:ext cx="2646279" cy="5255258"/>
          </a:xfrm>
          <a:prstGeom prst="rect">
            <a:avLst/>
          </a:prstGeom>
        </p:spPr>
      </p:pic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37D1962-54EB-4A98-8AC4-250F67A8E0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0" t="13059" r="39634" b="10312"/>
          <a:stretch/>
        </p:blipFill>
        <p:spPr>
          <a:xfrm>
            <a:off x="6263297" y="635374"/>
            <a:ext cx="2536722" cy="5255258"/>
          </a:xfrm>
          <a:prstGeom prst="rect">
            <a:avLst/>
          </a:prstGeom>
        </p:spPr>
      </p:pic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309C53-505F-4879-BBB2-AD2300AE7F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7" t="14106" r="39637" b="9265"/>
          <a:stretch/>
        </p:blipFill>
        <p:spPr>
          <a:xfrm>
            <a:off x="8852350" y="635374"/>
            <a:ext cx="2536722" cy="52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6263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</TotalTime>
  <Words>442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Galeria</vt:lpstr>
      <vt:lpstr>APP DE DENÚNCIA</vt:lpstr>
      <vt:lpstr>APP DENÚNCIA</vt:lpstr>
      <vt:lpstr>DESENVOLVIMENTO DO APP</vt:lpstr>
      <vt:lpstr>Levantamento de Pesquisa:</vt:lpstr>
      <vt:lpstr>Pesquisa</vt:lpstr>
      <vt:lpstr>Soluções</vt:lpstr>
      <vt:lpstr>Como vai funcionar o Aplicativo</vt:lpstr>
      <vt:lpstr>Protótipo </vt:lpstr>
      <vt:lpstr>Protótipo</vt:lpstr>
      <vt:lpstr>Funções</vt:lpstr>
      <vt:lpstr>Referências bibliográficas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João Pedro Marques</cp:lastModifiedBy>
  <cp:revision>277</cp:revision>
  <dcterms:created xsi:type="dcterms:W3CDTF">2021-07-01T19:12:47Z</dcterms:created>
  <dcterms:modified xsi:type="dcterms:W3CDTF">2021-09-16T00:19:37Z</dcterms:modified>
</cp:coreProperties>
</file>