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4" r:id="rId6"/>
    <p:sldId id="263" r:id="rId7"/>
    <p:sldId id="265" r:id="rId8"/>
    <p:sldId id="257" r:id="rId9"/>
    <p:sldId id="258" r:id="rId10"/>
    <p:sldId id="267" r:id="rId11"/>
    <p:sldId id="266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48EE3-1442-425F-AE95-46D197EF71BC}" v="2725" dt="2021-07-01T20:35:03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7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93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6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92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10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84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41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24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3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44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0E51C7C-CEA3-4CAA-BE4B-344879E7C377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16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86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39068" y="802298"/>
            <a:ext cx="6015784" cy="5116985"/>
          </a:xfrm>
        </p:spPr>
        <p:txBody>
          <a:bodyPr anchor="ctr">
            <a:normAutofit/>
          </a:bodyPr>
          <a:lstStyle/>
          <a:p>
            <a:r>
              <a:rPr lang="de-DE" dirty="0">
                <a:cs typeface="Calibri Light"/>
              </a:rPr>
              <a:t>APP DE DENÚNCIA</a:t>
            </a:r>
            <a:endParaRPr lang="de-D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8352" y="802298"/>
            <a:ext cx="3401174" cy="51169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de-DE" sz="1600">
                <a:latin typeface="Arial"/>
                <a:cs typeface="Calibri"/>
              </a:rPr>
              <a:t>Alunos</a:t>
            </a:r>
            <a:r>
              <a:rPr lang="de-DE" sz="1600" dirty="0">
                <a:latin typeface="Arial"/>
                <a:cs typeface="Calibri"/>
              </a:rPr>
              <a:t>: Guilherme Silva, Ludmila Schneider, João Pedro Marques</a:t>
            </a:r>
            <a:endParaRPr lang="de-DE" sz="1600">
              <a:latin typeface="Arial"/>
              <a:cs typeface="Calibri"/>
            </a:endParaRPr>
          </a:p>
          <a:p>
            <a:pPr algn="r"/>
            <a:endParaRPr lang="de-DE" sz="1600" dirty="0">
              <a:latin typeface="Arial"/>
              <a:cs typeface="Calibri"/>
            </a:endParaRPr>
          </a:p>
          <a:p>
            <a:pPr algn="r"/>
            <a:endParaRPr lang="de-DE" sz="1600" dirty="0">
              <a:latin typeface="Arial"/>
              <a:cs typeface="Calibri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EDEB8F7-5157-437B-9615-546436FC1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D4D510-5909-4CD3-9D2E-1462EEDAF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17FAB6-9DCA-4A8F-9DCF-4F74ED3D1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Funções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D39417-94AC-41B2-A0B6-D85A4939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00983" y="323838"/>
            <a:ext cx="7385844" cy="3652791"/>
            <a:chOff x="8039702" y="600024"/>
            <a:chExt cx="3096155" cy="522248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08EA488-1D82-4C02-AC91-800B07809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39702" y="600024"/>
              <a:ext cx="3096155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2B0FDB-BE84-4BF2-A7BB-0BA895709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1381" y="1062693"/>
              <a:ext cx="282997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226C710-0A3D-4F02-A82A-0D1416978F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3737" r="-2" b="-2"/>
          <a:stretch/>
        </p:blipFill>
        <p:spPr>
          <a:xfrm>
            <a:off x="3038365" y="963739"/>
            <a:ext cx="6101307" cy="236922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3A9B04-A983-4BB2-B5FE-D5FF3349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8BC879B-D5D0-4812-A907-BA7A42E5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5A3CA7-5B91-44F1-B078-332DBCC14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99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5C512-9BD0-408B-8BAB-33A0EB3F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8CB94C-C6DE-449E-ABC0-37FE6AF2E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9605634" cy="3448595"/>
          </a:xfrm>
        </p:spPr>
        <p:txBody>
          <a:bodyPr/>
          <a:lstStyle/>
          <a:p>
            <a:r>
              <a:rPr lang="pt-BR" dirty="0"/>
              <a:t>https://www.adalo.com/</a:t>
            </a:r>
          </a:p>
        </p:txBody>
      </p:sp>
    </p:spTree>
    <p:extLst>
      <p:ext uri="{BB962C8B-B14F-4D97-AF65-F5344CB8AC3E}">
        <p14:creationId xmlns:p14="http://schemas.microsoft.com/office/powerpoint/2010/main" val="3978912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B5C255-8BE9-469C-814F-35325097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Obrigado pela atenção!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001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CBC7BD-4ADB-46E4-A916-003E6185D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pt-BR" sz="4800">
                <a:cs typeface="Calibri Light"/>
              </a:rPr>
              <a:t>APP DENÚNCIA</a:t>
            </a:r>
            <a:endParaRPr lang="pt-BR" sz="48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3E0BDC-BB6A-4712-9B95-FE02106E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pt-PT" sz="2000">
                <a:solidFill>
                  <a:schemeClr val="tx2"/>
                </a:solidFill>
                <a:latin typeface="Arial"/>
                <a:ea typeface="+mn-lt"/>
                <a:cs typeface="+mn-lt"/>
              </a:rPr>
              <a:t>O projeto tem como objetivo ajudar mulheres que sofrem agressão de alguma forma (físicas ou psicológicas), o aplicativo desenvolvido irá atuar para fazer as denúncias das vítimas, visando assim a diminuição de agressões e feminicídio.</a:t>
            </a:r>
            <a:endParaRPr lang="pt-BR" sz="2000">
              <a:solidFill>
                <a:schemeClr val="tx2"/>
              </a:solidFill>
              <a:latin typeface="Arial"/>
              <a:ea typeface="+mn-lt"/>
              <a:cs typeface="+mn-lt"/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7766695C-9F91-4225-8954-E3288BC5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9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2D76DD-EA68-4AC5-AF6F-DD162E7F9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476" y="1600199"/>
            <a:ext cx="3539266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DESENVOLVIMENTO DO APP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5D01EF36-E65E-49C4-9EF2-716BF3D27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4851" y="442456"/>
            <a:ext cx="6130003" cy="61943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 </a:t>
            </a:r>
            <a:r>
              <a:rPr lang="en-US" sz="1600" dirty="0" err="1"/>
              <a:t>vítima</a:t>
            </a:r>
            <a:r>
              <a:rPr lang="en-US" sz="1600" dirty="0"/>
              <a:t> </a:t>
            </a:r>
            <a:r>
              <a:rPr lang="en-US" sz="1600" dirty="0" err="1"/>
              <a:t>ou</a:t>
            </a:r>
            <a:r>
              <a:rPr lang="en-US" sz="1600" dirty="0"/>
              <a:t> </a:t>
            </a:r>
            <a:r>
              <a:rPr lang="en-US" sz="1600" dirty="0" err="1"/>
              <a:t>pessoa</a:t>
            </a:r>
            <a:r>
              <a:rPr lang="en-US" sz="1600" dirty="0"/>
              <a:t> </a:t>
            </a:r>
            <a:r>
              <a:rPr lang="en-US" sz="1600" dirty="0" err="1"/>
              <a:t>anônima</a:t>
            </a:r>
            <a:r>
              <a:rPr lang="en-US" sz="1600" dirty="0"/>
              <a:t> </a:t>
            </a:r>
            <a:r>
              <a:rPr lang="en-US" sz="1600" dirty="0" err="1"/>
              <a:t>irá</a:t>
            </a:r>
            <a:r>
              <a:rPr lang="en-US" sz="1600" dirty="0"/>
              <a:t> </a:t>
            </a:r>
            <a:r>
              <a:rPr lang="en-US" sz="1600" dirty="0" err="1"/>
              <a:t>fazer</a:t>
            </a:r>
            <a:r>
              <a:rPr lang="en-US" sz="1600" dirty="0"/>
              <a:t> o </a:t>
            </a:r>
            <a:r>
              <a:rPr lang="en-US" sz="1600" dirty="0" err="1"/>
              <a:t>cadastro</a:t>
            </a:r>
            <a:r>
              <a:rPr lang="en-US" sz="1600" dirty="0"/>
              <a:t> no APP;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Nesse</a:t>
            </a:r>
            <a:r>
              <a:rPr lang="en-US" sz="1600" dirty="0"/>
              <a:t> </a:t>
            </a:r>
            <a:r>
              <a:rPr lang="en-US" sz="1600" dirty="0" err="1"/>
              <a:t>cadastro</a:t>
            </a:r>
            <a:r>
              <a:rPr lang="en-US" sz="1600" dirty="0"/>
              <a:t> </a:t>
            </a:r>
            <a:r>
              <a:rPr lang="en-US" sz="1600" dirty="0" err="1"/>
              <a:t>ela</a:t>
            </a:r>
            <a:r>
              <a:rPr lang="en-US" sz="1600" dirty="0"/>
              <a:t> </a:t>
            </a:r>
            <a:r>
              <a:rPr lang="en-US" sz="1600" dirty="0" err="1"/>
              <a:t>irá</a:t>
            </a:r>
            <a:r>
              <a:rPr lang="en-US" sz="1600" dirty="0"/>
              <a:t> </a:t>
            </a:r>
            <a:r>
              <a:rPr lang="en-US" sz="1600" dirty="0" err="1"/>
              <a:t>colocar</a:t>
            </a:r>
            <a:r>
              <a:rPr lang="en-US" sz="1600" dirty="0"/>
              <a:t> </a:t>
            </a:r>
            <a:r>
              <a:rPr lang="en-US" sz="1600" dirty="0" err="1"/>
              <a:t>suas</a:t>
            </a:r>
            <a:r>
              <a:rPr lang="en-US" sz="1600" dirty="0"/>
              <a:t> </a:t>
            </a:r>
            <a:r>
              <a:rPr lang="en-US" sz="1600" dirty="0" err="1"/>
              <a:t>informações</a:t>
            </a:r>
            <a:r>
              <a:rPr lang="en-US" sz="1600" dirty="0"/>
              <a:t> (</a:t>
            </a:r>
            <a:r>
              <a:rPr lang="en-US" sz="1600" dirty="0" err="1"/>
              <a:t>tais</a:t>
            </a:r>
            <a:r>
              <a:rPr lang="en-US" sz="1600" dirty="0"/>
              <a:t> </a:t>
            </a:r>
            <a:r>
              <a:rPr lang="en-US" sz="1600" dirty="0" err="1"/>
              <a:t>como</a:t>
            </a:r>
            <a:r>
              <a:rPr lang="en-US" sz="1600" dirty="0"/>
              <a:t>: </a:t>
            </a:r>
            <a:r>
              <a:rPr lang="en-US" sz="1600" dirty="0" err="1"/>
              <a:t>nome</a:t>
            </a:r>
            <a:r>
              <a:rPr lang="en-US" sz="1600" dirty="0"/>
              <a:t>, CPF, </a:t>
            </a:r>
            <a:r>
              <a:rPr lang="en-US" sz="1600" dirty="0" err="1"/>
              <a:t>sexo</a:t>
            </a:r>
            <a:endParaRPr lang="en-US" sz="1600" dirty="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*</a:t>
            </a:r>
            <a:r>
              <a:rPr lang="en-US" sz="1600" dirty="0" err="1"/>
              <a:t>podendo</a:t>
            </a:r>
            <a:r>
              <a:rPr lang="en-US" sz="1600" dirty="0"/>
              <a:t> ser </a:t>
            </a:r>
            <a:r>
              <a:rPr lang="en-US" sz="1600" dirty="0" err="1"/>
              <a:t>só</a:t>
            </a:r>
            <a:r>
              <a:rPr lang="en-US" sz="1600" dirty="0"/>
              <a:t> </a:t>
            </a:r>
            <a:r>
              <a:rPr lang="en-US" sz="1600" dirty="0" err="1"/>
              <a:t>feminino</a:t>
            </a:r>
            <a:r>
              <a:rPr lang="en-US" sz="1600" dirty="0"/>
              <a:t>*, E-mail, </a:t>
            </a:r>
            <a:r>
              <a:rPr lang="en-US" sz="1600" dirty="0" err="1"/>
              <a:t>telefone</a:t>
            </a:r>
            <a:r>
              <a:rPr lang="en-US" sz="1600" dirty="0"/>
              <a:t>, entre </a:t>
            </a:r>
            <a:r>
              <a:rPr lang="en-US" sz="1600" dirty="0" err="1"/>
              <a:t>outras</a:t>
            </a:r>
            <a:r>
              <a:rPr lang="en-US" sz="1600" dirty="0"/>
              <a:t> de </a:t>
            </a:r>
            <a:r>
              <a:rPr lang="en-US" sz="1600" dirty="0" err="1"/>
              <a:t>segurança</a:t>
            </a:r>
            <a:r>
              <a:rPr lang="en-US" sz="1600" dirty="0"/>
              <a:t>);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Após</a:t>
            </a:r>
            <a:r>
              <a:rPr lang="en-US" sz="1600" dirty="0"/>
              <a:t> o </a:t>
            </a:r>
            <a:r>
              <a:rPr lang="en-US" sz="1600" dirty="0" err="1"/>
              <a:t>cadastro</a:t>
            </a:r>
            <a:r>
              <a:rPr lang="en-US" sz="1600" dirty="0"/>
              <a:t> </a:t>
            </a:r>
            <a:r>
              <a:rPr lang="en-US" sz="1600" dirty="0" err="1"/>
              <a:t>irá</a:t>
            </a:r>
            <a:r>
              <a:rPr lang="en-US" sz="1600" dirty="0"/>
              <a:t> </a:t>
            </a:r>
            <a:r>
              <a:rPr lang="en-US" sz="1600" dirty="0" err="1"/>
              <a:t>criar</a:t>
            </a:r>
            <a:r>
              <a:rPr lang="en-US" sz="1600" dirty="0"/>
              <a:t> </a:t>
            </a:r>
            <a:r>
              <a:rPr lang="en-US" sz="1600" dirty="0" err="1"/>
              <a:t>uma</a:t>
            </a:r>
            <a:r>
              <a:rPr lang="en-US" sz="1600" dirty="0"/>
              <a:t> </a:t>
            </a:r>
            <a:r>
              <a:rPr lang="en-US" sz="1600" dirty="0" err="1"/>
              <a:t>senha</a:t>
            </a:r>
            <a:r>
              <a:rPr lang="en-US" sz="1600" dirty="0"/>
              <a:t> para </a:t>
            </a:r>
            <a:r>
              <a:rPr lang="en-US" sz="1600" dirty="0" err="1"/>
              <a:t>acesso</a:t>
            </a:r>
            <a:r>
              <a:rPr lang="en-US" sz="1600" dirty="0"/>
              <a:t>;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Em</a:t>
            </a:r>
            <a:r>
              <a:rPr lang="en-US" sz="1600" dirty="0"/>
              <a:t> </a:t>
            </a:r>
            <a:r>
              <a:rPr lang="en-US" sz="1600" dirty="0" err="1"/>
              <a:t>seguida</a:t>
            </a:r>
            <a:r>
              <a:rPr lang="en-US" sz="1600" dirty="0"/>
              <a:t>, </a:t>
            </a:r>
            <a:r>
              <a:rPr lang="en-US" sz="1600" dirty="0" err="1"/>
              <a:t>ela</a:t>
            </a:r>
            <a:r>
              <a:rPr lang="en-US" sz="1600" dirty="0"/>
              <a:t> </a:t>
            </a:r>
            <a:r>
              <a:rPr lang="en-US" sz="1600" dirty="0" err="1"/>
              <a:t>irá</a:t>
            </a:r>
            <a:r>
              <a:rPr lang="en-US" sz="1600" dirty="0"/>
              <a:t> </a:t>
            </a:r>
            <a:r>
              <a:rPr lang="en-US" sz="1600" dirty="0" err="1"/>
              <a:t>informa</a:t>
            </a:r>
            <a:r>
              <a:rPr lang="en-US" sz="1600" dirty="0"/>
              <a:t> o </a:t>
            </a:r>
            <a:r>
              <a:rPr lang="en-US" sz="1600" dirty="0" err="1"/>
              <a:t>nome</a:t>
            </a:r>
            <a:r>
              <a:rPr lang="en-US" sz="1600" dirty="0"/>
              <a:t> do </a:t>
            </a:r>
            <a:r>
              <a:rPr lang="en-US" sz="1600" dirty="0" err="1"/>
              <a:t>agressor</a:t>
            </a:r>
            <a:r>
              <a:rPr lang="en-US" sz="1600" dirty="0"/>
              <a:t> e </a:t>
            </a:r>
            <a:r>
              <a:rPr lang="en-US" sz="1600" dirty="0" err="1"/>
              <a:t>informar</a:t>
            </a:r>
            <a:r>
              <a:rPr lang="en-US" sz="1600" dirty="0"/>
              <a:t> se </a:t>
            </a:r>
            <a:r>
              <a:rPr lang="en-US" sz="1600" dirty="0" err="1"/>
              <a:t>ele</a:t>
            </a:r>
            <a:r>
              <a:rPr lang="en-US" sz="1600" dirty="0"/>
              <a:t> </a:t>
            </a:r>
            <a:r>
              <a:rPr lang="en-US" sz="1600" dirty="0" err="1"/>
              <a:t>possui</a:t>
            </a:r>
            <a:r>
              <a:rPr lang="en-US" sz="1600" dirty="0"/>
              <a:t> </a:t>
            </a:r>
            <a:r>
              <a:rPr lang="en-US" sz="1600" dirty="0" err="1"/>
              <a:t>algum</a:t>
            </a:r>
            <a:r>
              <a:rPr lang="en-US" sz="1600" dirty="0"/>
              <a:t> </a:t>
            </a:r>
            <a:r>
              <a:rPr lang="en-US" sz="1600" dirty="0" err="1"/>
              <a:t>tipo</a:t>
            </a:r>
            <a:r>
              <a:rPr lang="en-US" sz="1600" dirty="0"/>
              <a:t> de </a:t>
            </a:r>
            <a:r>
              <a:rPr lang="en-US" sz="1600" dirty="0" err="1"/>
              <a:t>arma</a:t>
            </a:r>
            <a:r>
              <a:rPr lang="en-US" sz="1600" dirty="0"/>
              <a:t>;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Se </a:t>
            </a:r>
            <a:r>
              <a:rPr lang="en-US" sz="1600" dirty="0" err="1"/>
              <a:t>caso</a:t>
            </a:r>
            <a:r>
              <a:rPr lang="en-US" sz="1600" dirty="0"/>
              <a:t> o </a:t>
            </a:r>
            <a:r>
              <a:rPr lang="en-US" sz="1600" dirty="0" err="1"/>
              <a:t>agressor</a:t>
            </a:r>
            <a:r>
              <a:rPr lang="en-US" sz="1600" dirty="0"/>
              <a:t> </a:t>
            </a:r>
            <a:r>
              <a:rPr lang="en-US" sz="1600" dirty="0" err="1"/>
              <a:t>possuir</a:t>
            </a:r>
            <a:r>
              <a:rPr lang="en-US" sz="1600" dirty="0"/>
              <a:t> </a:t>
            </a:r>
            <a:r>
              <a:rPr lang="en-US" sz="1600" dirty="0" err="1"/>
              <a:t>algum</a:t>
            </a:r>
            <a:r>
              <a:rPr lang="en-US" sz="1600" dirty="0"/>
              <a:t> </a:t>
            </a:r>
            <a:r>
              <a:rPr lang="en-US" sz="1600" dirty="0" err="1"/>
              <a:t>tipo</a:t>
            </a:r>
            <a:r>
              <a:rPr lang="en-US" sz="1600" dirty="0"/>
              <a:t> de </a:t>
            </a:r>
            <a:r>
              <a:rPr lang="en-US" sz="1600" dirty="0" err="1"/>
              <a:t>arma</a:t>
            </a:r>
            <a:r>
              <a:rPr lang="en-US" sz="1600" dirty="0"/>
              <a:t>, o </a:t>
            </a:r>
            <a:r>
              <a:rPr lang="en-US" sz="1600" dirty="0" err="1"/>
              <a:t>aplicativo</a:t>
            </a:r>
            <a:r>
              <a:rPr lang="en-US" sz="1600" dirty="0"/>
              <a:t> </a:t>
            </a:r>
            <a:r>
              <a:rPr lang="en-US" sz="1600" dirty="0" err="1"/>
              <a:t>irá</a:t>
            </a:r>
            <a:r>
              <a:rPr lang="en-US" sz="1600" dirty="0"/>
              <a:t> mandar as </a:t>
            </a:r>
            <a:r>
              <a:rPr lang="en-US" sz="1600" dirty="0" err="1"/>
              <a:t>informações</a:t>
            </a:r>
            <a:r>
              <a:rPr lang="en-US" sz="1600" dirty="0"/>
              <a:t> junto com as </a:t>
            </a:r>
            <a:r>
              <a:rPr lang="en-US" sz="1600" dirty="0" err="1"/>
              <a:t>denúncias</a:t>
            </a:r>
            <a:r>
              <a:rPr lang="en-US" sz="1600" dirty="0"/>
              <a:t> para que algo </a:t>
            </a:r>
            <a:r>
              <a:rPr lang="en-US" sz="1600" dirty="0" err="1"/>
              <a:t>seja</a:t>
            </a:r>
            <a:r>
              <a:rPr lang="en-US" sz="1600" dirty="0"/>
              <a:t> </a:t>
            </a:r>
            <a:r>
              <a:rPr lang="en-US" sz="1600" dirty="0" err="1"/>
              <a:t>feito</a:t>
            </a:r>
            <a:r>
              <a:rPr lang="en-US" sz="1600" dirty="0"/>
              <a:t>.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Assim</a:t>
            </a:r>
            <a:r>
              <a:rPr lang="en-US" sz="1600" dirty="0"/>
              <a:t> </a:t>
            </a:r>
            <a:r>
              <a:rPr lang="en-US" sz="1600" dirty="0" err="1"/>
              <a:t>será</a:t>
            </a:r>
            <a:r>
              <a:rPr lang="en-US" sz="1600" dirty="0"/>
              <a:t> </a:t>
            </a:r>
            <a:r>
              <a:rPr lang="en-US" sz="1600" dirty="0" err="1"/>
              <a:t>feito</a:t>
            </a:r>
            <a:r>
              <a:rPr lang="en-US" sz="1600" dirty="0"/>
              <a:t> o </a:t>
            </a:r>
            <a:r>
              <a:rPr lang="en-US" sz="1600" dirty="0" err="1"/>
              <a:t>Boletim</a:t>
            </a:r>
            <a:r>
              <a:rPr lang="en-US" sz="1600" dirty="0"/>
              <a:t> de </a:t>
            </a:r>
            <a:r>
              <a:rPr lang="en-US" sz="1600" dirty="0" err="1"/>
              <a:t>ocorrência</a:t>
            </a:r>
            <a:r>
              <a:rPr lang="en-US" sz="1600" dirty="0"/>
              <a:t>. 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Feito</a:t>
            </a:r>
            <a:r>
              <a:rPr lang="en-US" sz="1600" dirty="0"/>
              <a:t> </a:t>
            </a:r>
            <a:r>
              <a:rPr lang="en-US" sz="1600" dirty="0" err="1"/>
              <a:t>todos</a:t>
            </a:r>
            <a:r>
              <a:rPr lang="en-US" sz="1600" dirty="0"/>
              <a:t> </a:t>
            </a:r>
            <a:r>
              <a:rPr lang="en-US" sz="1600" dirty="0" err="1"/>
              <a:t>esses</a:t>
            </a:r>
            <a:r>
              <a:rPr lang="en-US" sz="1600" dirty="0"/>
              <a:t> </a:t>
            </a:r>
            <a:r>
              <a:rPr lang="en-US" sz="1600" dirty="0" err="1"/>
              <a:t>procedimentos</a:t>
            </a:r>
            <a:r>
              <a:rPr lang="en-US" sz="1600" dirty="0"/>
              <a:t> </a:t>
            </a:r>
            <a:r>
              <a:rPr lang="en-US" sz="1600" dirty="0" err="1"/>
              <a:t>encerra</a:t>
            </a:r>
            <a:r>
              <a:rPr lang="en-US" sz="1600" dirty="0"/>
              <a:t> a </a:t>
            </a:r>
            <a:r>
              <a:rPr lang="en-US" sz="1600" dirty="0" err="1"/>
              <a:t>sessão</a:t>
            </a:r>
            <a:r>
              <a:rPr lang="en-US" sz="1600" dirty="0"/>
              <a:t>.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659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B2DF82-AEE5-4781-8498-E4F9BB2E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pt-BR" dirty="0">
                <a:cs typeface="Calibri Light"/>
              </a:rPr>
              <a:t>Levantamento de Pesquisa: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375CCC-A0DF-47F1-B3C9-47F6C120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>
                <a:cs typeface="Calibri"/>
              </a:rPr>
              <a:t>Assim como foi feito uma breve pesquisa bem pequena, onde perguntamos para apenas 22 pessoas, se alguém já tinha visto ou relatado algum tipo de agressão, e a reposta foi mais de 80%  que já tinham presenciado algo do tipo, logo com isso fizemos outras perguntas, onde vimos que a maior parte das pessoas podem até saber de algo, mas ficam receosas para fazer tal denúncia.  </a:t>
            </a: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163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9FFAF-D61F-42FA-A5B5-E38514CA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Pesquisa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644338-04B2-460A-B0E6-71CEB6F25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2707" y="1036570"/>
            <a:ext cx="5157787" cy="823912"/>
          </a:xfrm>
        </p:spPr>
        <p:txBody>
          <a:bodyPr/>
          <a:lstStyle/>
          <a:p>
            <a:r>
              <a:rPr lang="pt-BR" dirty="0">
                <a:cs typeface="Calibri"/>
              </a:rPr>
              <a:t>Pessoas que já presenciaram</a:t>
            </a:r>
            <a:endParaRPr lang="pt-BR" dirty="0"/>
          </a:p>
        </p:txBody>
      </p:sp>
      <p:pic>
        <p:nvPicPr>
          <p:cNvPr id="7" name="Imagem 7" descr="Gráfico, Gráfico de pizza&#10;&#10;Descrição gerada automaticamente">
            <a:extLst>
              <a:ext uri="{FF2B5EF4-FFF2-40B4-BE49-F238E27FC236}">
                <a16:creationId xmlns:a16="http://schemas.microsoft.com/office/drawing/2014/main" id="{EBAC7CA4-118B-465C-9EC0-83D8B88057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029216"/>
            <a:ext cx="4629092" cy="4336293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168FDD-559D-423C-806E-FFD44EBA2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60494" y="920366"/>
            <a:ext cx="5183188" cy="823912"/>
          </a:xfrm>
        </p:spPr>
        <p:txBody>
          <a:bodyPr/>
          <a:lstStyle/>
          <a:p>
            <a:r>
              <a:rPr lang="pt-BR" dirty="0">
                <a:cs typeface="Calibri"/>
              </a:rPr>
              <a:t>Medo, Receio ou Insegurança?</a:t>
            </a:r>
            <a:endParaRPr lang="pt-BR" dirty="0"/>
          </a:p>
        </p:txBody>
      </p:sp>
      <p:pic>
        <p:nvPicPr>
          <p:cNvPr id="9" name="Imagem 9" descr="Gráfico, Gráfico de pizza, Gráfico de bolhas&#10;&#10;Descrição gerada automaticamente">
            <a:extLst>
              <a:ext uri="{FF2B5EF4-FFF2-40B4-BE49-F238E27FC236}">
                <a16:creationId xmlns:a16="http://schemas.microsoft.com/office/drawing/2014/main" id="{769E0451-C511-48BC-8708-1EE643652A9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60494" y="2029216"/>
            <a:ext cx="4577906" cy="4336294"/>
          </a:xfrm>
        </p:spPr>
      </p:pic>
    </p:spTree>
    <p:extLst>
      <p:ext uri="{BB962C8B-B14F-4D97-AF65-F5344CB8AC3E}">
        <p14:creationId xmlns:p14="http://schemas.microsoft.com/office/powerpoint/2010/main" val="181835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3A91D8-1535-4302-90E2-5EC9A77C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pt-BR" b="1" dirty="0">
                <a:cs typeface="Calibri Light"/>
              </a:rPr>
              <a:t>Soluções</a:t>
            </a:r>
            <a:endParaRPr lang="pt-BR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019993-3CF2-4FA8-9662-17A297247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>
                <a:cs typeface="Calibri"/>
              </a:rPr>
              <a:t>Com isso vimos que para estar facilitando e ajudando as mulheres em questões de agressões, estamos criando o aplicativo em função disso, para que não só a vítima faça a denúncia, mas sim uma amiga, irmã ou até mesmo a mãe.</a:t>
            </a:r>
            <a:endParaRPr lang="pt-BR"/>
          </a:p>
          <a:p>
            <a:r>
              <a:rPr lang="pt-BR" dirty="0">
                <a:cs typeface="Calibri"/>
              </a:rPr>
              <a:t>O aplicativo ele vem para estar ajudando a combater casos de feminicídio em si.</a:t>
            </a: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884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E03E8D-B412-4877-956F-32AEFFB8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pt-BR" dirty="0">
                <a:cs typeface="Calibri Light"/>
              </a:rPr>
              <a:t>Como vai funcionar o Aplicativo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809AE-A262-4D61-AC66-1DFFAB0D8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900">
                <a:cs typeface="Calibri"/>
              </a:rPr>
              <a:t>O Aplicativo terá uma tela bem simples e rápida de ser acessada, para que não haver demoras em tais atividades</a:t>
            </a:r>
          </a:p>
          <a:p>
            <a:r>
              <a:rPr lang="pt-BR" sz="1900">
                <a:cs typeface="Calibri"/>
              </a:rPr>
              <a:t>Assim que a pessoas efetuar o seu acesso logo ela cairá na tela de acesso, onde se ela já tiver o cadastro somente irá colocar o seus dados e entrar para estar enviando a descrição, para que assim possamos dar início aos procedimentos.</a:t>
            </a:r>
          </a:p>
          <a:p>
            <a:r>
              <a:rPr lang="pt-BR" sz="1900">
                <a:cs typeface="Calibri"/>
              </a:rPr>
              <a:t>Se caso a vítimas não possuir cadastro, logo ela terá que seguir os procedimentos para que possamos identificar e assim estar realizando o seu cadastro com sucesso.</a:t>
            </a:r>
          </a:p>
        </p:txBody>
      </p:sp>
    </p:spTree>
    <p:extLst>
      <p:ext uri="{BB962C8B-B14F-4D97-AF65-F5344CB8AC3E}">
        <p14:creationId xmlns:p14="http://schemas.microsoft.com/office/powerpoint/2010/main" val="53117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61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2" name="Picture 63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3" name="Straight Connector 65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67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5" name="Rectangle 69">
            <a:extLst>
              <a:ext uri="{FF2B5EF4-FFF2-40B4-BE49-F238E27FC236}">
                <a16:creationId xmlns:a16="http://schemas.microsoft.com/office/drawing/2014/main" id="{9A1C6278-B7D5-4E8E-B4DC-834832980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71">
            <a:extLst>
              <a:ext uri="{FF2B5EF4-FFF2-40B4-BE49-F238E27FC236}">
                <a16:creationId xmlns:a16="http://schemas.microsoft.com/office/drawing/2014/main" id="{C007F3D3-099E-430E-8754-C084D0FA5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76D496-9AF1-41A1-B73E-6FAA8F11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261" y="5086146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 err="1"/>
              <a:t>Protótipo</a:t>
            </a:r>
            <a:r>
              <a:rPr lang="en-US" sz="3600" dirty="0"/>
              <a:t> 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D6D49B-35D8-47EF-A2FD-21F21D2613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46" t="12603" r="39589" b="10401"/>
          <a:stretch/>
        </p:blipFill>
        <p:spPr>
          <a:xfrm>
            <a:off x="2302469" y="643991"/>
            <a:ext cx="2370882" cy="432423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4112BF7-B5EE-4270-A2B4-B00CF1D63E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957" t="14194" r="39031" b="8810"/>
          <a:stretch/>
        </p:blipFill>
        <p:spPr>
          <a:xfrm>
            <a:off x="5043949" y="653719"/>
            <a:ext cx="2370882" cy="438319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352BA96-DBA7-468A-949F-15B5AB22B5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799" t="14032" r="39032" b="8387"/>
          <a:stretch/>
        </p:blipFill>
        <p:spPr>
          <a:xfrm>
            <a:off x="7934632" y="643991"/>
            <a:ext cx="2600418" cy="4382129"/>
          </a:xfrm>
          <a:prstGeom prst="rect">
            <a:avLst/>
          </a:prstGeom>
        </p:spPr>
      </p:pic>
      <p:cxnSp>
        <p:nvCxnSpPr>
          <p:cNvPr id="97" name="Straight Connector 73">
            <a:extLst>
              <a:ext uri="{FF2B5EF4-FFF2-40B4-BE49-F238E27FC236}">
                <a16:creationId xmlns:a16="http://schemas.microsoft.com/office/drawing/2014/main" id="{6B9EA5DA-6DFD-447D-B8F9-CB95CA114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8" name="Picture 75">
            <a:extLst>
              <a:ext uri="{FF2B5EF4-FFF2-40B4-BE49-F238E27FC236}">
                <a16:creationId xmlns:a16="http://schemas.microsoft.com/office/drawing/2014/main" id="{87612EF9-94E7-42BA-B4A9-4B38643FB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9" name="Straight Connector 77">
            <a:extLst>
              <a:ext uri="{FF2B5EF4-FFF2-40B4-BE49-F238E27FC236}">
                <a16:creationId xmlns:a16="http://schemas.microsoft.com/office/drawing/2014/main" id="{9E597F0B-0A17-4BF2-A904-9D99811F3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52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12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14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6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18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C8D3FE-9596-46B1-87AE-90C94B97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Protótipo</a:t>
            </a:r>
          </a:p>
        </p:txBody>
      </p:sp>
      <p:cxnSp>
        <p:nvCxnSpPr>
          <p:cNvPr id="41" name="Straight Connector 22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2" name="Picture 24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26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E41350A7-F9D9-44A5-B4F1-FC9AAC4EA2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77" t="13501" r="39191" b="9439"/>
          <a:stretch/>
        </p:blipFill>
        <p:spPr>
          <a:xfrm>
            <a:off x="3537012" y="426198"/>
            <a:ext cx="2819433" cy="567573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32F5286-1138-4B6C-9D5D-19B18D738F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384" t="12902" r="39395" b="8818"/>
          <a:stretch/>
        </p:blipFill>
        <p:spPr>
          <a:xfrm>
            <a:off x="6356832" y="425135"/>
            <a:ext cx="2819433" cy="567573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0565D20-335D-45E7-8760-7A782974F7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384" t="12688" r="38911" b="8817"/>
          <a:stretch/>
        </p:blipFill>
        <p:spPr>
          <a:xfrm>
            <a:off x="9176265" y="424071"/>
            <a:ext cx="2646279" cy="56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6263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100</TotalTime>
  <Words>442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Galeria</vt:lpstr>
      <vt:lpstr>APP DE DENÚNCIA</vt:lpstr>
      <vt:lpstr>APP DENÚNCIA</vt:lpstr>
      <vt:lpstr>DESENVOLVIMENTO DO APP</vt:lpstr>
      <vt:lpstr>Levantamento de Pesquisa:</vt:lpstr>
      <vt:lpstr>Pesquisa</vt:lpstr>
      <vt:lpstr>Soluções</vt:lpstr>
      <vt:lpstr>Como vai funcionar o Aplicativo</vt:lpstr>
      <vt:lpstr>Protótipo </vt:lpstr>
      <vt:lpstr>Protótipo</vt:lpstr>
      <vt:lpstr>Funções</vt:lpstr>
      <vt:lpstr>Referências bibliográficas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João Pedro Marques</cp:lastModifiedBy>
  <cp:revision>275</cp:revision>
  <dcterms:created xsi:type="dcterms:W3CDTF">2021-07-01T19:12:47Z</dcterms:created>
  <dcterms:modified xsi:type="dcterms:W3CDTF">2021-07-02T19:29:37Z</dcterms:modified>
</cp:coreProperties>
</file>