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2"/>
  </p:sldMasterIdLst>
  <p:notesMasterIdLst>
    <p:notesMasterId r:id="rId10"/>
  </p:notesMasterIdLst>
  <p:sldIdLst>
    <p:sldId id="256" r:id="rId3"/>
    <p:sldId id="338" r:id="rId4"/>
    <p:sldId id="349" r:id="rId5"/>
    <p:sldId id="350" r:id="rId6"/>
    <p:sldId id="351" r:id="rId7"/>
    <p:sldId id="353" r:id="rId8"/>
    <p:sldId id="35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57" autoAdjust="0"/>
    <p:restoredTop sz="87621" autoAdjust="0"/>
  </p:normalViewPr>
  <p:slideViewPr>
    <p:cSldViewPr>
      <p:cViewPr>
        <p:scale>
          <a:sx n="100" d="100"/>
          <a:sy n="100" d="100"/>
        </p:scale>
        <p:origin x="1536" y="9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rPr lang="pt-BR"/>
              <a:pPr/>
              <a:t>05/07/2021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63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4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pPr algn="ctr"/>
            <a:fld id="{047E157E-8DCB-4F70-A0AF-5EB586A91DD4}" type="datetime1">
              <a:rPr kumimoji="0" lang="pt-BR" smtClean="0">
                <a:solidFill>
                  <a:srgbClr val="FFFFFF"/>
                </a:solidFill>
              </a:rPr>
              <a:pPr algn="ctr"/>
              <a:t>05/07/2021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8F82E0A0-C266-4798-8C8F-B9F91E9DA37E}" type="slidenum">
              <a:rPr kumimoji="0" lang="pt-BR" smtClean="0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8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0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6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4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0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4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81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pt-BR"/>
              <a:pPr/>
              <a:t>05/07/2021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92738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BR" smtClean="0"/>
              <a:pPr/>
              <a:t>05/07/2021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8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pt-BR" smtClean="0"/>
              <a:pPr/>
              <a:t>05/07/2021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pt-BR" smtClean="0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3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05/07/2021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</p:spTree>
    <p:extLst>
      <p:ext uri="{BB962C8B-B14F-4D97-AF65-F5344CB8AC3E}">
        <p14:creationId xmlns:p14="http://schemas.microsoft.com/office/powerpoint/2010/main" val="27607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06EA6-EFEA-4C30-9264-4F9291A5780D}" type="datetime1">
              <a:rPr lang="pt-BR" smtClean="0"/>
              <a:pPr/>
              <a:t>05/07/2021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8F82E0A0-C266-4798-8C8F-B9F91E9DA37E}" type="slidenum">
              <a:rPr kumimoji="0" lang="pt-BR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5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79512" y="1419622"/>
            <a:ext cx="8659688" cy="2961878"/>
          </a:xfrm>
        </p:spPr>
        <p:txBody>
          <a:bodyPr/>
          <a:lstStyle/>
          <a:p>
            <a:r>
              <a:rPr lang="pt-BR" dirty="0"/>
              <a:t>Worksearch app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Bruno de oliveira, Geziael Thiago paes e rodrigo de oliveira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5496" y="458797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2021/1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260351"/>
            <a:ext cx="7598569" cy="1092200"/>
          </a:xfrm>
        </p:spPr>
        <p:txBody>
          <a:bodyPr>
            <a:normAutofit/>
          </a:bodyPr>
          <a:lstStyle/>
          <a:p>
            <a:r>
              <a:rPr lang="pt-BR" dirty="0"/>
              <a:t>Integrantes do grupo e suas responsabilidades</a:t>
            </a:r>
          </a:p>
        </p:txBody>
      </p:sp>
      <p:pic>
        <p:nvPicPr>
          <p:cNvPr id="3074" name="Picture 2" descr="Trabalho em equipe - ícones de networking grátis">
            <a:extLst>
              <a:ext uri="{FF2B5EF4-FFF2-40B4-BE49-F238E27FC236}">
                <a16:creationId xmlns:a16="http://schemas.microsoft.com/office/drawing/2014/main" id="{4E7A93E4-7BA9-FD4B-8796-6E23CAB030A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950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quipe - ícones de pessoas grátis">
            <a:extLst>
              <a:ext uri="{FF2B5EF4-FFF2-40B4-BE49-F238E27FC236}">
                <a16:creationId xmlns:a16="http://schemas.microsoft.com/office/drawing/2014/main" id="{7033ED1A-C081-1842-BC51-80495B45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970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788939" y="2025650"/>
            <a:ext cx="7598569" cy="1092200"/>
          </a:xfrm>
        </p:spPr>
        <p:txBody>
          <a:bodyPr>
            <a:normAutofit/>
          </a:bodyPr>
          <a:lstStyle/>
          <a:p>
            <a:r>
              <a:rPr lang="pt-BR" dirty="0"/>
              <a:t>Worksearch 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18F1176-8AFB-294E-B709-E034E9C1E9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95686"/>
            <a:ext cx="1152128" cy="11521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5379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desenvolvidas no Projeto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9" y="1549401"/>
            <a:ext cx="7429352" cy="2304256"/>
          </a:xfrm>
        </p:spPr>
      </p:pic>
    </p:spTree>
    <p:extLst>
      <p:ext uri="{BB962C8B-B14F-4D97-AF65-F5344CB8AC3E}">
        <p14:creationId xmlns:p14="http://schemas.microsoft.com/office/powerpoint/2010/main" val="94598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Metodologias e ferramentas utilizadas na construção do Projeto</a:t>
            </a:r>
          </a:p>
        </p:txBody>
      </p:sp>
      <p:pic>
        <p:nvPicPr>
          <p:cNvPr id="1030" name="Picture 6" descr="Código Google: 2017">
            <a:extLst>
              <a:ext uri="{FF2B5EF4-FFF2-40B4-BE49-F238E27FC236}">
                <a16:creationId xmlns:a16="http://schemas.microsoft.com/office/drawing/2014/main" id="{188E42FD-3C7C-A544-8BB4-58B09C2A157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45" y="2211750"/>
            <a:ext cx="65900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4F206E-7F0C-7243-B542-0961245A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04" y="22117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 - App Masters - Juiz de Fora/MG">
            <a:extLst>
              <a:ext uri="{FF2B5EF4-FFF2-40B4-BE49-F238E27FC236}">
                <a16:creationId xmlns:a16="http://schemas.microsoft.com/office/drawing/2014/main" id="{F7F0C063-1D14-4346-A913-6F1D6EBC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11750"/>
            <a:ext cx="5244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 - Free social media icons">
            <a:extLst>
              <a:ext uri="{FF2B5EF4-FFF2-40B4-BE49-F238E27FC236}">
                <a16:creationId xmlns:a16="http://schemas.microsoft.com/office/drawing/2014/main" id="{521C70C7-5999-204F-AF52-FE7652CF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117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9364C5-3A32-3F48-BD79-C195C940F09A}"/>
              </a:ext>
            </a:extLst>
          </p:cNvPr>
          <p:cNvSpPr txBox="1"/>
          <p:nvPr/>
        </p:nvSpPr>
        <p:spPr>
          <a:xfrm>
            <a:off x="607453" y="3023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Android Studio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51C732-3226-F741-A3F8-95711A5B262C}"/>
              </a:ext>
            </a:extLst>
          </p:cNvPr>
          <p:cNvSpPr txBox="1"/>
          <p:nvPr/>
        </p:nvSpPr>
        <p:spPr>
          <a:xfrm>
            <a:off x="2445112" y="304320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 Code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ECAFE7-24E2-354E-B5B0-D563415A63B9}"/>
              </a:ext>
            </a:extLst>
          </p:cNvPr>
          <p:cNvSpPr txBox="1"/>
          <p:nvPr/>
        </p:nvSpPr>
        <p:spPr>
          <a:xfrm>
            <a:off x="4527095" y="3017854"/>
            <a:ext cx="104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Firebase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F08CBC-8616-7D4B-A7A1-DCF9803BDEDC}"/>
              </a:ext>
            </a:extLst>
          </p:cNvPr>
          <p:cNvSpPr txBox="1"/>
          <p:nvPr/>
        </p:nvSpPr>
        <p:spPr>
          <a:xfrm>
            <a:off x="6282130" y="3043207"/>
            <a:ext cx="9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6340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benefícios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23F14-B766-F14E-9EE7-25D0A79F2B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536" y="1203598"/>
            <a:ext cx="8020049" cy="109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/>
              <a:t>O aplicativo tem como objetivo ajudar milhões de Brasileiros que atualmente encontram-se desempregados ou até mesmo empregados porém em funções totalmente distintas de suas áreas de formação acadêmica, a divulgar seus conhecimentos e seus talentos trabalhistas a um mundo aonde as pessoas poderão apreciar, avaliar e compartilha-los.</a:t>
            </a:r>
          </a:p>
        </p:txBody>
      </p:sp>
    </p:spTree>
    <p:extLst>
      <p:ext uri="{BB962C8B-B14F-4D97-AF65-F5344CB8AC3E}">
        <p14:creationId xmlns:p14="http://schemas.microsoft.com/office/powerpoint/2010/main" val="33488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2060" name="Picture 12" descr="20 Best Free 404 Error Page Templates 2021 - Colorlib">
            <a:extLst>
              <a:ext uri="{FF2B5EF4-FFF2-40B4-BE49-F238E27FC236}">
                <a16:creationId xmlns:a16="http://schemas.microsoft.com/office/drawing/2014/main" id="{A8C64093-45FA-6E43-9420-3A60FB5FD5A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28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009C7-3491-4958-89CD-A5CB5FED4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{A5D8AF41-31AE-6B4E-B0B6-B571E0049DC0}tf10001058</Template>
  <TotalTime>0</TotalTime>
  <Words>100</Words>
  <Application>Microsoft Office PowerPoint</Application>
  <PresentationFormat>Apresentação na tela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Worksearch app</vt:lpstr>
      <vt:lpstr>Integrantes do grupo e suas responsabilidades</vt:lpstr>
      <vt:lpstr>Worksearch ?</vt:lpstr>
      <vt:lpstr>atividades desenvolvidas no Projeto</vt:lpstr>
      <vt:lpstr>Metodologias e ferramentas utilizadas na construção do Projeto</vt:lpstr>
      <vt:lpstr>benefícios do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2015-02-11T16:48:13Z</dcterms:created>
  <dcterms:modified xsi:type="dcterms:W3CDTF">2021-07-05T19:44:28Z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