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7"/>
    <a:srgbClr val="62BAEA"/>
    <a:srgbClr val="836F21"/>
    <a:srgbClr val="6D5500"/>
    <a:srgbClr val="FFD032"/>
    <a:srgbClr val="F7A33E"/>
    <a:srgbClr val="ED694B"/>
    <a:srgbClr val="E8CE4C"/>
    <a:srgbClr val="9FC75D"/>
    <a:srgbClr val="6AB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AFF90-D550-49B4-9A4A-432E2A161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9A713-9093-461F-942C-0220BBF4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72305-B46C-40E6-9257-9DBECD1E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D4880-2C9B-4345-A800-914F47D1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A9AE8-4ED2-4C42-8ECD-DF9B4914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644C6-C07F-4242-A48E-206EF7FF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57E65-AA3A-4ECB-AD68-4BEAED7D2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CBF0A-368B-437A-8733-F257BD02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4FFB7-9707-4F38-A0AB-C14472D3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18144-5F42-4F1E-81BD-7398511C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52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D9AF6D-4D73-4402-A994-6366723E3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139461-58B6-440E-9E11-652054286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3147B-BC8D-4C87-AA56-C05D37CB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05C35-EAB2-4A46-8DC3-2CD27C74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3F9D6-D7B0-4C90-8BDD-99F9F8EF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7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13DAE-AFAB-46CC-B79A-E44DD3F8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C39E0-3406-47BD-944E-D9F15ECD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03A7A7-782F-46BC-89CA-1ACFEBB0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BBA25-6F74-4D59-B000-3824564A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932D5-5719-47B3-8160-567D0C25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9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A2884-3DA6-41FD-B0AF-56988BCD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5BEE11-01E6-4360-9AF6-30C864CC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3D2BA-5622-4B5F-8EE2-A061A62F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64111-BDB3-48E4-B2DC-EBAD3616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CFD9C-9662-490A-BCFE-A9156887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1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80704-D460-4BF2-AE15-C7EB12FC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4094A-2256-4246-B597-F5B14DE50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37349-F374-4045-930E-5E6167C34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7B1345-DA2C-40D7-8949-BCB6FF9C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79706-B25F-4941-A659-59175CD0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8C0D01-C202-4CCB-BB88-440FF0C6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655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73CCC-A54C-4D8A-B2EF-95ED2A11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EBDB65-29DD-4B64-9472-11109F53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A454-E100-4AA3-8CCD-D82CC408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BBA834-2B11-4BEC-91C2-D27DF5F3F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F8EACC-31DB-4AFD-949D-1F9A6B75E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C35425-3055-4A25-9FF6-EC441C4D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C3DEA6-E080-495C-A0FB-C1966BBC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86C5FD-125D-4498-8B25-796173A6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1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94FB7-2304-4C3F-A176-7E44F20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23BC4-A6C0-4847-94C1-4A582861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A29661-EC86-48E2-9482-5E78733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8B0F3C-DD19-4FC1-AFC0-86CDB86E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BBEA5-2A09-4B21-8A9D-9486BF37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76906D-F8C7-4936-AD44-D333E7BC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3644BF-B95F-4217-9302-5748FB24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4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EECFC-93C9-4061-8EE8-65B958EF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14732-81ED-4E33-A3D9-EA8A3309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A5A699-D8B0-4DBE-A501-B2EEB215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FE1A59-8B85-46F9-A8E1-D5759BEF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DF3293-F2A7-420A-AC9C-697E091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CBB32-1CF4-4315-9256-6C3AB112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0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D621C-96DF-4D4E-BCD4-9F3FD51D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26F6E5-FCE8-4EEC-BF72-3F5C5ECC6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819018-0100-4389-AA32-34A9EB5D5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BACEAC-16B2-4A23-9710-1932C2A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22ED6F-9F51-4246-828F-6CF7A11E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3DD80-6E75-4DE4-8AE5-3F0D3336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60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C4AC03-F2A5-485A-A41E-332D1A83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FD0F1-FA29-4263-BDE7-F371AD47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DDB26-5DBB-42A4-B4B2-588CAF35F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3948-744F-4674-9973-F2605E2FDF2F}" type="datetimeFigureOut">
              <a:rPr lang="es-CO" smtClean="0"/>
              <a:t>24/09/21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C3FE3-8009-45DB-8853-158B56AD6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59FA4-407D-47D5-A081-C2D7B7E1B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D1A2-CAD1-4D28-8E7A-107BB606D4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98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29D576-79A6-472E-B19B-6CD09C2BA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FE54C8E-3A34-5A4F-9F41-417B5534E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r="6954"/>
          <a:stretch/>
        </p:blipFill>
        <p:spPr>
          <a:xfrm rot="16200000">
            <a:off x="2667000" y="-2662971"/>
            <a:ext cx="6858001" cy="12191999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9457CDC-DBEF-4F9E-AA00-E76D612D8648}"/>
              </a:ext>
            </a:extLst>
          </p:cNvPr>
          <p:cNvSpPr/>
          <p:nvPr/>
        </p:nvSpPr>
        <p:spPr>
          <a:xfrm>
            <a:off x="357809" y="310125"/>
            <a:ext cx="11476382" cy="6237750"/>
          </a:xfrm>
          <a:prstGeom prst="roundRect">
            <a:avLst>
              <a:gd name="adj" fmla="val 3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A33E0-ACB0-4083-908A-3A48FB8B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" r="3738"/>
          <a:stretch/>
        </p:blipFill>
        <p:spPr bwMode="auto">
          <a:xfrm>
            <a:off x="357809" y="310125"/>
            <a:ext cx="11476381" cy="6237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B071278-785D-4BD0-8443-C264B560B512}"/>
              </a:ext>
            </a:extLst>
          </p:cNvPr>
          <p:cNvSpPr/>
          <p:nvPr/>
        </p:nvSpPr>
        <p:spPr>
          <a:xfrm>
            <a:off x="830109" y="2123289"/>
            <a:ext cx="5734814" cy="32526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UltraLight" panose="02000206000000020004" pitchFamily="2" charset="0"/>
                <a:ea typeface="Helvetica Neue UltraLight" panose="02000206000000020004" pitchFamily="2" charset="0"/>
                <a:cs typeface="Helvetica Neue" panose="02000503000000020004" pitchFamily="2" charset="0"/>
              </a:rPr>
              <a:t>Escribe aquí un eslogan, es decir, una frase corta que mencione las bondades más sobresalientes de tu robot.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460BE3-36CF-3043-B0F0-24FC27A13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8035" y="5379336"/>
            <a:ext cx="1069526" cy="1295314"/>
          </a:xfrm>
          <a:prstGeom prst="rect">
            <a:avLst/>
          </a:prstGeom>
          <a:effectLst>
            <a:outerShdw blurRad="106412" dist="46533" dir="5798827" sx="96984" sy="96984" algn="ctr" rotWithShape="0">
              <a:srgbClr val="836F21"/>
            </a:out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1D39B4D-50CC-8447-AB84-6185228B5467}"/>
              </a:ext>
            </a:extLst>
          </p:cNvPr>
          <p:cNvSpPr/>
          <p:nvPr/>
        </p:nvSpPr>
        <p:spPr>
          <a:xfrm>
            <a:off x="830108" y="1142361"/>
            <a:ext cx="5734815" cy="733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 nombre de tu robot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968B5E61-5EB0-524B-9760-F37D4D8145EA}"/>
              </a:ext>
            </a:extLst>
          </p:cNvPr>
          <p:cNvSpPr/>
          <p:nvPr/>
        </p:nvSpPr>
        <p:spPr>
          <a:xfrm>
            <a:off x="7075489" y="1749506"/>
            <a:ext cx="4112072" cy="3259931"/>
          </a:xfrm>
          <a:prstGeom prst="roundRect">
            <a:avLst/>
          </a:prstGeom>
          <a:solidFill>
            <a:schemeClr val="lt1"/>
          </a:solidFill>
          <a:ln>
            <a:solidFill>
              <a:srgbClr val="0090D7"/>
            </a:solidFill>
          </a:ln>
          <a:effectLst>
            <a:outerShdw blurRad="183306" algn="ctr" rotWithShape="0">
              <a:prstClr val="black">
                <a:alpha val="36355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9573AC4-34C6-A046-BBA4-6A6B3851A119}"/>
              </a:ext>
            </a:extLst>
          </p:cNvPr>
          <p:cNvSpPr/>
          <p:nvPr/>
        </p:nvSpPr>
        <p:spPr>
          <a:xfrm>
            <a:off x="7083665" y="1779173"/>
            <a:ext cx="4103896" cy="3259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r>
              <a:rPr lang="es-ES" sz="28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Agrega una imagen o fotografía que los represente.</a:t>
            </a:r>
            <a:br>
              <a:rPr lang="es-ES" sz="32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29D576-79A6-472E-B19B-6CD09C2BA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2E7CA92-3F5B-7349-892F-86A712C0E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r="6954"/>
          <a:stretch/>
        </p:blipFill>
        <p:spPr>
          <a:xfrm rot="16200000">
            <a:off x="2667000" y="-2666999"/>
            <a:ext cx="6858001" cy="12191999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9457CDC-DBEF-4F9E-AA00-E76D612D8648}"/>
              </a:ext>
            </a:extLst>
          </p:cNvPr>
          <p:cNvSpPr/>
          <p:nvPr/>
        </p:nvSpPr>
        <p:spPr>
          <a:xfrm>
            <a:off x="357809" y="310125"/>
            <a:ext cx="11476382" cy="6237750"/>
          </a:xfrm>
          <a:prstGeom prst="roundRect">
            <a:avLst>
              <a:gd name="adj" fmla="val 3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A33E0-ACB0-4083-908A-3A48FB8B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" r="3738"/>
          <a:stretch/>
        </p:blipFill>
        <p:spPr bwMode="auto">
          <a:xfrm>
            <a:off x="357809" y="310125"/>
            <a:ext cx="11476381" cy="6237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B071278-785D-4BD0-8443-C264B560B512}"/>
              </a:ext>
            </a:extLst>
          </p:cNvPr>
          <p:cNvSpPr/>
          <p:nvPr/>
        </p:nvSpPr>
        <p:spPr>
          <a:xfrm>
            <a:off x="691251" y="947155"/>
            <a:ext cx="4361591" cy="32297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UltraLight" panose="02000206000000020004" pitchFamily="2" charset="0"/>
                <a:ea typeface="Helvetica Neue UltraLight" panose="02000206000000020004" pitchFamily="2" charset="0"/>
                <a:cs typeface="Helvetica Neue" panose="02000503000000020004" pitchFamily="2" charset="0"/>
              </a:rPr>
              <a:t>Escribe aquí la función de tu producto. Cuenta a tus usuarios para qué sirve y cómo podrá ayudarles en su labor.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9B96150-A2C3-6A4F-9853-96DAD0504567}"/>
              </a:ext>
            </a:extLst>
          </p:cNvPr>
          <p:cNvSpPr/>
          <p:nvPr/>
        </p:nvSpPr>
        <p:spPr>
          <a:xfrm>
            <a:off x="6096000" y="797169"/>
            <a:ext cx="5181599" cy="5263662"/>
          </a:xfrm>
          <a:prstGeom prst="roundRect">
            <a:avLst/>
          </a:prstGeom>
          <a:solidFill>
            <a:schemeClr val="lt1"/>
          </a:solidFill>
          <a:ln>
            <a:solidFill>
              <a:srgbClr val="0090D7"/>
            </a:solidFill>
          </a:ln>
          <a:effectLst>
            <a:outerShdw blurRad="183306" algn="ctr" rotWithShape="0">
              <a:prstClr val="black">
                <a:alpha val="36355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0CF609-EE7E-484A-8E67-B9E4F9170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52" y="5350301"/>
            <a:ext cx="1069526" cy="1295314"/>
          </a:xfrm>
          <a:prstGeom prst="rect">
            <a:avLst/>
          </a:prstGeom>
          <a:effectLst>
            <a:outerShdw blurRad="106412" dist="46533" dir="5798827" sx="96984" sy="96984" algn="ctr" rotWithShape="0">
              <a:srgbClr val="836F21"/>
            </a:out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09CE646-814B-4BA2-87B3-8503BB81EDDA}"/>
              </a:ext>
            </a:extLst>
          </p:cNvPr>
          <p:cNvSpPr/>
          <p:nvPr/>
        </p:nvSpPr>
        <p:spPr>
          <a:xfrm>
            <a:off x="6095999" y="1149672"/>
            <a:ext cx="5181599" cy="684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ES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Introducción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0A6A2DD-6D6F-2F43-93F1-8683475F7CC3}"/>
              </a:ext>
            </a:extLst>
          </p:cNvPr>
          <p:cNvCxnSpPr/>
          <p:nvPr/>
        </p:nvCxnSpPr>
        <p:spPr>
          <a:xfrm>
            <a:off x="6553200" y="2239107"/>
            <a:ext cx="4232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65DC98A-0756-E641-95AC-C6DEF1FACE6E}"/>
              </a:ext>
            </a:extLst>
          </p:cNvPr>
          <p:cNvCxnSpPr/>
          <p:nvPr/>
        </p:nvCxnSpPr>
        <p:spPr>
          <a:xfrm>
            <a:off x="6564924" y="2813535"/>
            <a:ext cx="4232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A79F62B-F29E-1C4B-9BEE-DB87D0C9986E}"/>
              </a:ext>
            </a:extLst>
          </p:cNvPr>
          <p:cNvCxnSpPr/>
          <p:nvPr/>
        </p:nvCxnSpPr>
        <p:spPr>
          <a:xfrm>
            <a:off x="6553199" y="3405553"/>
            <a:ext cx="4232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B1F4E1C-828A-1B4C-AB8E-ED612C890B71}"/>
              </a:ext>
            </a:extLst>
          </p:cNvPr>
          <p:cNvCxnSpPr/>
          <p:nvPr/>
        </p:nvCxnSpPr>
        <p:spPr>
          <a:xfrm>
            <a:off x="6564923" y="3979981"/>
            <a:ext cx="4232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9B79015-E0D4-574E-BE57-CD9B5DA2EC85}"/>
              </a:ext>
            </a:extLst>
          </p:cNvPr>
          <p:cNvCxnSpPr/>
          <p:nvPr/>
        </p:nvCxnSpPr>
        <p:spPr>
          <a:xfrm>
            <a:off x="6564923" y="4554415"/>
            <a:ext cx="4232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78BD97E-EB32-A946-9F35-3CC029DF5893}"/>
              </a:ext>
            </a:extLst>
          </p:cNvPr>
          <p:cNvCxnSpPr/>
          <p:nvPr/>
        </p:nvCxnSpPr>
        <p:spPr>
          <a:xfrm>
            <a:off x="6576647" y="5128843"/>
            <a:ext cx="4232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6150663-36B6-5F4E-8888-C9A10A8062C1}"/>
              </a:ext>
            </a:extLst>
          </p:cNvPr>
          <p:cNvSpPr/>
          <p:nvPr/>
        </p:nvSpPr>
        <p:spPr>
          <a:xfrm>
            <a:off x="6576647" y="1860519"/>
            <a:ext cx="4232031" cy="322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br>
              <a:rPr lang="es-ES" sz="32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EA8449-067A-8D44-B66D-540DCD9FF0FA}"/>
              </a:ext>
            </a:extLst>
          </p:cNvPr>
          <p:cNvSpPr txBox="1"/>
          <p:nvPr/>
        </p:nvSpPr>
        <p:spPr>
          <a:xfrm>
            <a:off x="6576647" y="1860519"/>
            <a:ext cx="4220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</a:t>
            </a:r>
          </a:p>
          <a:p>
            <a:endParaRPr lang="es-419" b="1" dirty="0"/>
          </a:p>
          <a:p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</a:t>
            </a:r>
          </a:p>
          <a:p>
            <a:endParaRPr lang="es-419" b="1" dirty="0"/>
          </a:p>
          <a:p>
            <a:r>
              <a:rPr lang="es-419" b="1" dirty="0"/>
              <a:t>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</a:t>
            </a:r>
          </a:p>
          <a:p>
            <a:endParaRPr lang="es-419" b="1" dirty="0"/>
          </a:p>
          <a:p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</a:t>
            </a:r>
            <a:endParaRPr lang="es-419" dirty="0"/>
          </a:p>
          <a:p>
            <a:endParaRPr lang="es-419" dirty="0"/>
          </a:p>
          <a:p>
            <a:r>
              <a:rPr lang="es-419" b="1" dirty="0"/>
              <a:t>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</a:t>
            </a:r>
          </a:p>
          <a:p>
            <a:endParaRPr lang="es-419" b="1" dirty="0"/>
          </a:p>
          <a:p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</a:t>
            </a: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4152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29D576-79A6-472E-B19B-6CD09C2BA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DD105E1-4B5A-B64B-AED8-FAE13A1B3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r="6954"/>
          <a:stretch/>
        </p:blipFill>
        <p:spPr>
          <a:xfrm rot="16200000">
            <a:off x="2667000" y="-2666999"/>
            <a:ext cx="6858001" cy="12191999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9457CDC-DBEF-4F9E-AA00-E76D612D8648}"/>
              </a:ext>
            </a:extLst>
          </p:cNvPr>
          <p:cNvSpPr/>
          <p:nvPr/>
        </p:nvSpPr>
        <p:spPr>
          <a:xfrm>
            <a:off x="357809" y="310125"/>
            <a:ext cx="11476382" cy="6237750"/>
          </a:xfrm>
          <a:prstGeom prst="roundRect">
            <a:avLst>
              <a:gd name="adj" fmla="val 3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A33E0-ACB0-4083-908A-3A48FB8B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" r="3738"/>
          <a:stretch/>
        </p:blipFill>
        <p:spPr bwMode="auto">
          <a:xfrm>
            <a:off x="357809" y="310125"/>
            <a:ext cx="11476381" cy="6237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16BD92DD-AA5A-864E-A590-F23DE545306E}"/>
              </a:ext>
            </a:extLst>
          </p:cNvPr>
          <p:cNvSpPr/>
          <p:nvPr/>
        </p:nvSpPr>
        <p:spPr>
          <a:xfrm>
            <a:off x="6248399" y="797169"/>
            <a:ext cx="5181599" cy="5263662"/>
          </a:xfrm>
          <a:prstGeom prst="roundRect">
            <a:avLst/>
          </a:prstGeom>
          <a:solidFill>
            <a:schemeClr val="lt1"/>
          </a:solidFill>
          <a:ln>
            <a:solidFill>
              <a:srgbClr val="0090D7"/>
            </a:solidFill>
          </a:ln>
          <a:effectLst>
            <a:outerShdw blurRad="183306" algn="ctr" rotWithShape="0">
              <a:prstClr val="black">
                <a:alpha val="36355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1EF842B-CA5A-2040-B933-01275853296A}"/>
              </a:ext>
            </a:extLst>
          </p:cNvPr>
          <p:cNvSpPr/>
          <p:nvPr/>
        </p:nvSpPr>
        <p:spPr>
          <a:xfrm>
            <a:off x="6248398" y="809705"/>
            <a:ext cx="5181599" cy="651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ES" sz="28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Herramientas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85873F0-EA25-9F49-AFB5-CBF9F1569EA1}"/>
              </a:ext>
            </a:extLst>
          </p:cNvPr>
          <p:cNvSpPr/>
          <p:nvPr/>
        </p:nvSpPr>
        <p:spPr>
          <a:xfrm>
            <a:off x="6729046" y="1860519"/>
            <a:ext cx="4232031" cy="322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br>
              <a:rPr lang="es-ES" sz="32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4191A156-4029-8D46-B289-C92953E4D09F}"/>
              </a:ext>
            </a:extLst>
          </p:cNvPr>
          <p:cNvSpPr/>
          <p:nvPr/>
        </p:nvSpPr>
        <p:spPr>
          <a:xfrm>
            <a:off x="735495" y="797169"/>
            <a:ext cx="5181599" cy="5263662"/>
          </a:xfrm>
          <a:prstGeom prst="roundRect">
            <a:avLst/>
          </a:prstGeom>
          <a:solidFill>
            <a:schemeClr val="lt1"/>
          </a:solidFill>
          <a:ln>
            <a:solidFill>
              <a:srgbClr val="0090D7"/>
            </a:solidFill>
          </a:ln>
          <a:effectLst>
            <a:outerShdw blurRad="183306" algn="ctr" rotWithShape="0">
              <a:prstClr val="black">
                <a:alpha val="36355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260F6A1-2019-3043-A769-02B7C070FC26}"/>
              </a:ext>
            </a:extLst>
          </p:cNvPr>
          <p:cNvSpPr/>
          <p:nvPr/>
        </p:nvSpPr>
        <p:spPr>
          <a:xfrm>
            <a:off x="735494" y="809705"/>
            <a:ext cx="5181599" cy="651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ES" sz="28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Partes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018E040-08B1-C645-8C5A-0F2D3DA0DB0B}"/>
              </a:ext>
            </a:extLst>
          </p:cNvPr>
          <p:cNvSpPr/>
          <p:nvPr/>
        </p:nvSpPr>
        <p:spPr>
          <a:xfrm>
            <a:off x="1216142" y="1860519"/>
            <a:ext cx="4232031" cy="322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br>
              <a:rPr lang="es-ES" sz="32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B6A406B-1ADA-B24D-AC9C-D0AB44865F08}"/>
              </a:ext>
            </a:extLst>
          </p:cNvPr>
          <p:cNvSpPr/>
          <p:nvPr/>
        </p:nvSpPr>
        <p:spPr>
          <a:xfrm>
            <a:off x="6494581" y="1532274"/>
            <a:ext cx="4689231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Escribe aquí, si se requiere alguna herramienta para armar el robot.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B611C1B-93CB-BA47-BD47-B25A22577C5A}"/>
              </a:ext>
            </a:extLst>
          </p:cNvPr>
          <p:cNvSpPr/>
          <p:nvPr/>
        </p:nvSpPr>
        <p:spPr>
          <a:xfrm>
            <a:off x="973019" y="1547554"/>
            <a:ext cx="4689231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Haz un listado de los elementos o materiales que componen tu prototipo.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19311A5-4F69-0945-BB02-B0A3A63D9B81}"/>
              </a:ext>
            </a:extLst>
          </p:cNvPr>
          <p:cNvSpPr/>
          <p:nvPr/>
        </p:nvSpPr>
        <p:spPr>
          <a:xfrm>
            <a:off x="973018" y="2388541"/>
            <a:ext cx="4689231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Materiales y componentes del robot de arado</a:t>
            </a:r>
          </a:p>
          <a:p>
            <a:endParaRPr lang="es-E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654575-05C6-E64A-BD1E-54B0DBEE95C3}"/>
              </a:ext>
            </a:extLst>
          </p:cNvPr>
          <p:cNvSpPr/>
          <p:nvPr/>
        </p:nvSpPr>
        <p:spPr>
          <a:xfrm>
            <a:off x="6494580" y="2388541"/>
            <a:ext cx="4689231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Herramientas necesarias para armar el robot</a:t>
            </a:r>
          </a:p>
          <a:p>
            <a:endParaRPr lang="es-E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193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29D576-79A6-472E-B19B-6CD09C2BA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26BD949-DD23-264B-AD27-1EF8B94CC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r="6954"/>
          <a:stretch/>
        </p:blipFill>
        <p:spPr>
          <a:xfrm rot="16200000">
            <a:off x="2667000" y="-2666999"/>
            <a:ext cx="6858001" cy="12191999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9457CDC-DBEF-4F9E-AA00-E76D612D8648}"/>
              </a:ext>
            </a:extLst>
          </p:cNvPr>
          <p:cNvSpPr/>
          <p:nvPr/>
        </p:nvSpPr>
        <p:spPr>
          <a:xfrm>
            <a:off x="357809" y="310125"/>
            <a:ext cx="11476382" cy="6237750"/>
          </a:xfrm>
          <a:prstGeom prst="roundRect">
            <a:avLst>
              <a:gd name="adj" fmla="val 3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A33E0-ACB0-4083-908A-3A48FB8B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" r="3738"/>
          <a:stretch/>
        </p:blipFill>
        <p:spPr bwMode="auto">
          <a:xfrm>
            <a:off x="357809" y="310125"/>
            <a:ext cx="11476381" cy="6237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AAECA1F-884D-E44A-9360-52705682A441}"/>
              </a:ext>
            </a:extLst>
          </p:cNvPr>
          <p:cNvSpPr/>
          <p:nvPr/>
        </p:nvSpPr>
        <p:spPr>
          <a:xfrm>
            <a:off x="665986" y="1703281"/>
            <a:ext cx="4361591" cy="3870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es-E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UltraLight" panose="02000206000000020004" pitchFamily="2" charset="0"/>
                <a:ea typeface="Helvetica Neue UltraLight" panose="02000206000000020004" pitchFamily="2" charset="0"/>
                <a:cs typeface="Helvetica Neue" panose="02000503000000020004" pitchFamily="2" charset="0"/>
              </a:rPr>
              <a:t>Describe, paso a paso, el funcionamiento de tu robot. Puedes duplicar esta diapositiva las veces que quieras para agregar todos los pasos.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2AE735B8-E5D2-2346-AB8A-740246103AD6}"/>
              </a:ext>
            </a:extLst>
          </p:cNvPr>
          <p:cNvSpPr/>
          <p:nvPr/>
        </p:nvSpPr>
        <p:spPr>
          <a:xfrm>
            <a:off x="5615354" y="797169"/>
            <a:ext cx="5662245" cy="5263662"/>
          </a:xfrm>
          <a:prstGeom prst="roundRect">
            <a:avLst/>
          </a:prstGeom>
          <a:solidFill>
            <a:schemeClr val="lt1"/>
          </a:solidFill>
          <a:ln>
            <a:solidFill>
              <a:srgbClr val="0090D7"/>
            </a:solidFill>
          </a:ln>
          <a:effectLst>
            <a:outerShdw blurRad="183306" algn="ctr" rotWithShape="0">
              <a:prstClr val="black">
                <a:alpha val="36355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965F3AD-AC8B-E749-8E03-07054F2C31B2}"/>
              </a:ext>
            </a:extLst>
          </p:cNvPr>
          <p:cNvSpPr/>
          <p:nvPr/>
        </p:nvSpPr>
        <p:spPr>
          <a:xfrm>
            <a:off x="5615353" y="1149672"/>
            <a:ext cx="5662245" cy="639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E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Funcionamiento del robot de arado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5F23541-C55D-9D4F-865E-F0E1DAA946C1}"/>
              </a:ext>
            </a:extLst>
          </p:cNvPr>
          <p:cNvCxnSpPr>
            <a:cxnSpLocks/>
          </p:cNvCxnSpPr>
          <p:nvPr/>
        </p:nvCxnSpPr>
        <p:spPr>
          <a:xfrm>
            <a:off x="6072553" y="2239107"/>
            <a:ext cx="471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B2EE2F8-B315-8F47-878E-1E0FBF6B3C11}"/>
              </a:ext>
            </a:extLst>
          </p:cNvPr>
          <p:cNvCxnSpPr>
            <a:cxnSpLocks/>
          </p:cNvCxnSpPr>
          <p:nvPr/>
        </p:nvCxnSpPr>
        <p:spPr>
          <a:xfrm>
            <a:off x="6084277" y="2813535"/>
            <a:ext cx="471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EE24D13-3FE4-E043-885B-72912BD3B6D6}"/>
              </a:ext>
            </a:extLst>
          </p:cNvPr>
          <p:cNvCxnSpPr>
            <a:cxnSpLocks/>
          </p:cNvCxnSpPr>
          <p:nvPr/>
        </p:nvCxnSpPr>
        <p:spPr>
          <a:xfrm>
            <a:off x="6072552" y="3405553"/>
            <a:ext cx="471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5EFF3FE-CF1F-EE47-9A5F-B53B5828D7BF}"/>
              </a:ext>
            </a:extLst>
          </p:cNvPr>
          <p:cNvCxnSpPr>
            <a:cxnSpLocks/>
          </p:cNvCxnSpPr>
          <p:nvPr/>
        </p:nvCxnSpPr>
        <p:spPr>
          <a:xfrm>
            <a:off x="6084276" y="3979981"/>
            <a:ext cx="471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DDCBAA9-DEC5-194B-9FDC-5DE6D45B2302}"/>
              </a:ext>
            </a:extLst>
          </p:cNvPr>
          <p:cNvCxnSpPr>
            <a:cxnSpLocks/>
          </p:cNvCxnSpPr>
          <p:nvPr/>
        </p:nvCxnSpPr>
        <p:spPr>
          <a:xfrm>
            <a:off x="6084276" y="4554415"/>
            <a:ext cx="471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117EEDB-01B4-5A46-89CD-E270D2D80EA6}"/>
              </a:ext>
            </a:extLst>
          </p:cNvPr>
          <p:cNvCxnSpPr>
            <a:cxnSpLocks/>
          </p:cNvCxnSpPr>
          <p:nvPr/>
        </p:nvCxnSpPr>
        <p:spPr>
          <a:xfrm>
            <a:off x="6096000" y="5128843"/>
            <a:ext cx="471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E782C91-55E4-A84B-B41E-12D0E35BADD4}"/>
              </a:ext>
            </a:extLst>
          </p:cNvPr>
          <p:cNvSpPr/>
          <p:nvPr/>
        </p:nvSpPr>
        <p:spPr>
          <a:xfrm>
            <a:off x="6096001" y="1860519"/>
            <a:ext cx="4712678" cy="322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br>
              <a:rPr lang="es-ES" sz="32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09D6FF-6F37-A046-9C12-375335325BE6}"/>
              </a:ext>
            </a:extLst>
          </p:cNvPr>
          <p:cNvSpPr txBox="1"/>
          <p:nvPr/>
        </p:nvSpPr>
        <p:spPr>
          <a:xfrm>
            <a:off x="6096001" y="1860519"/>
            <a:ext cx="4700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</a:t>
            </a:r>
          </a:p>
          <a:p>
            <a:endParaRPr lang="es-419" b="1" dirty="0"/>
          </a:p>
          <a:p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</a:t>
            </a:r>
          </a:p>
          <a:p>
            <a:endParaRPr lang="es-419" b="1" dirty="0"/>
          </a:p>
          <a:p>
            <a:r>
              <a:rPr lang="es-419" b="1" dirty="0"/>
              <a:t>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</a:t>
            </a:r>
          </a:p>
          <a:p>
            <a:endParaRPr lang="es-419" b="1" dirty="0"/>
          </a:p>
          <a:p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</a:t>
            </a:r>
            <a:endParaRPr lang="es-419" dirty="0"/>
          </a:p>
          <a:p>
            <a:endParaRPr lang="es-419" dirty="0"/>
          </a:p>
          <a:p>
            <a:r>
              <a:rPr lang="es-419" b="1" dirty="0"/>
              <a:t>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</a:t>
            </a:r>
          </a:p>
          <a:p>
            <a:endParaRPr lang="es-419" b="1" dirty="0"/>
          </a:p>
          <a:p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</a:t>
            </a:r>
            <a:endParaRPr lang="es-419" dirty="0"/>
          </a:p>
          <a:p>
            <a:endParaRPr lang="es-419" dirty="0"/>
          </a:p>
          <a:p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</a:t>
            </a:r>
            <a:endParaRPr lang="es-419" dirty="0"/>
          </a:p>
          <a:p>
            <a:endParaRPr lang="es-419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08D7849-3DCB-1940-912E-72594D82FC58}"/>
              </a:ext>
            </a:extLst>
          </p:cNvPr>
          <p:cNvCxnSpPr>
            <a:cxnSpLocks/>
          </p:cNvCxnSpPr>
          <p:nvPr/>
        </p:nvCxnSpPr>
        <p:spPr>
          <a:xfrm>
            <a:off x="6096001" y="5679825"/>
            <a:ext cx="471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9E973E0-D3F3-8444-A69C-AD952AD5C04A}"/>
              </a:ext>
            </a:extLst>
          </p:cNvPr>
          <p:cNvSpPr/>
          <p:nvPr/>
        </p:nvSpPr>
        <p:spPr>
          <a:xfrm>
            <a:off x="665986" y="907901"/>
            <a:ext cx="4703381" cy="685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Funcionamiento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B40E1074-F94F-4948-B99E-42E3E995F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52" y="5574211"/>
            <a:ext cx="884645" cy="1071403"/>
          </a:xfrm>
          <a:prstGeom prst="rect">
            <a:avLst/>
          </a:prstGeom>
          <a:effectLst>
            <a:outerShdw blurRad="106412" dist="46533" dir="5798827" sx="96984" sy="96984" algn="ctr" rotWithShape="0">
              <a:srgbClr val="836F21"/>
            </a:outerShdw>
          </a:effectLst>
        </p:spPr>
      </p:pic>
    </p:spTree>
    <p:extLst>
      <p:ext uri="{BB962C8B-B14F-4D97-AF65-F5344CB8AC3E}">
        <p14:creationId xmlns:p14="http://schemas.microsoft.com/office/powerpoint/2010/main" val="54294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29D576-79A6-472E-B19B-6CD09C2BA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26BD949-DD23-264B-AD27-1EF8B94CC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r="6954"/>
          <a:stretch/>
        </p:blipFill>
        <p:spPr>
          <a:xfrm rot="16200000">
            <a:off x="2667000" y="-2666999"/>
            <a:ext cx="6858001" cy="12191999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9457CDC-DBEF-4F9E-AA00-E76D612D8648}"/>
              </a:ext>
            </a:extLst>
          </p:cNvPr>
          <p:cNvSpPr/>
          <p:nvPr/>
        </p:nvSpPr>
        <p:spPr>
          <a:xfrm>
            <a:off x="357809" y="310125"/>
            <a:ext cx="11476382" cy="6237750"/>
          </a:xfrm>
          <a:prstGeom prst="roundRect">
            <a:avLst>
              <a:gd name="adj" fmla="val 3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4A33E0-ACB0-4083-908A-3A48FB8B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" r="3738"/>
          <a:stretch/>
        </p:blipFill>
        <p:spPr bwMode="auto">
          <a:xfrm>
            <a:off x="357809" y="310125"/>
            <a:ext cx="11476381" cy="6237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AAECA1F-884D-E44A-9360-52705682A441}"/>
              </a:ext>
            </a:extLst>
          </p:cNvPr>
          <p:cNvSpPr/>
          <p:nvPr/>
        </p:nvSpPr>
        <p:spPr>
          <a:xfrm>
            <a:off x="665986" y="1703281"/>
            <a:ext cx="4795717" cy="32182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es-E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UltraLight" panose="02000206000000020004" pitchFamily="2" charset="0"/>
                <a:ea typeface="Helvetica Neue UltraLight" panose="02000206000000020004" pitchFamily="2" charset="0"/>
                <a:cs typeface="Helvetica Neue" panose="02000503000000020004" pitchFamily="2" charset="0"/>
              </a:rPr>
              <a:t>Haz un listado de posibles preguntas que puedan surgir sobre el funcionamiento de tu robot. Piensa en las cosas que podrían llegar a fallar.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2AE735B8-E5D2-2346-AB8A-740246103AD6}"/>
              </a:ext>
            </a:extLst>
          </p:cNvPr>
          <p:cNvSpPr/>
          <p:nvPr/>
        </p:nvSpPr>
        <p:spPr>
          <a:xfrm>
            <a:off x="6141638" y="586155"/>
            <a:ext cx="5346975" cy="5685692"/>
          </a:xfrm>
          <a:prstGeom prst="roundRect">
            <a:avLst/>
          </a:prstGeom>
          <a:solidFill>
            <a:schemeClr val="lt1"/>
          </a:solidFill>
          <a:ln>
            <a:solidFill>
              <a:srgbClr val="0090D7"/>
            </a:solidFill>
          </a:ln>
          <a:effectLst>
            <a:outerShdw blurRad="183306" algn="ctr" rotWithShape="0">
              <a:prstClr val="black">
                <a:alpha val="36355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965F3AD-AC8B-E749-8E03-07054F2C31B2}"/>
              </a:ext>
            </a:extLst>
          </p:cNvPr>
          <p:cNvSpPr/>
          <p:nvPr/>
        </p:nvSpPr>
        <p:spPr>
          <a:xfrm>
            <a:off x="6141641" y="611814"/>
            <a:ext cx="5346972" cy="639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E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Preguntas frecuentes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5F23541-C55D-9D4F-865E-F0E1DAA946C1}"/>
              </a:ext>
            </a:extLst>
          </p:cNvPr>
          <p:cNvCxnSpPr>
            <a:cxnSpLocks/>
          </p:cNvCxnSpPr>
          <p:nvPr/>
        </p:nvCxnSpPr>
        <p:spPr>
          <a:xfrm flipV="1">
            <a:off x="6933795" y="1559173"/>
            <a:ext cx="41562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E782C91-55E4-A84B-B41E-12D0E35BADD4}"/>
              </a:ext>
            </a:extLst>
          </p:cNvPr>
          <p:cNvSpPr/>
          <p:nvPr/>
        </p:nvSpPr>
        <p:spPr>
          <a:xfrm>
            <a:off x="6651474" y="1629886"/>
            <a:ext cx="4450279" cy="322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endParaRPr lang="es-ES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>
              <a:lnSpc>
                <a:spcPts val="5000"/>
              </a:lnSpc>
            </a:pPr>
            <a:br>
              <a:rPr lang="es-ES" sz="32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endParaRPr lang="es-ES" sz="32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09D6FF-6F37-A046-9C12-375335325BE6}"/>
              </a:ext>
            </a:extLst>
          </p:cNvPr>
          <p:cNvSpPr txBox="1"/>
          <p:nvPr/>
        </p:nvSpPr>
        <p:spPr>
          <a:xfrm>
            <a:off x="6568761" y="1218267"/>
            <a:ext cx="4439208" cy="461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419" b="1" dirty="0"/>
              <a:t>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419" b="1" dirty="0"/>
              <a:t>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</a:t>
            </a:r>
            <a:endParaRPr lang="es-419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419" b="1" dirty="0"/>
              <a:t>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419" b="1" dirty="0"/>
              <a:t>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  ‏‏‎</a:t>
            </a:r>
            <a:endParaRPr lang="es-419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9E973E0-D3F3-8444-A69C-AD952AD5C04A}"/>
              </a:ext>
            </a:extLst>
          </p:cNvPr>
          <p:cNvSpPr/>
          <p:nvPr/>
        </p:nvSpPr>
        <p:spPr>
          <a:xfrm>
            <a:off x="665986" y="907901"/>
            <a:ext cx="5512076" cy="685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Solución de problemas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568462BC-C41D-C242-9BD7-3E6715459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52" y="5324709"/>
            <a:ext cx="1090656" cy="1320905"/>
          </a:xfrm>
          <a:prstGeom prst="rect">
            <a:avLst/>
          </a:prstGeom>
          <a:effectLst>
            <a:outerShdw blurRad="106412" dist="46533" dir="5798827" sx="96984" sy="96984" algn="ctr" rotWithShape="0">
              <a:srgbClr val="836F21"/>
            </a:outerShdw>
          </a:effectLst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0C9F40F-962A-2D40-ACE8-9A6E84D8AF54}"/>
              </a:ext>
            </a:extLst>
          </p:cNvPr>
          <p:cNvCxnSpPr>
            <a:cxnSpLocks/>
          </p:cNvCxnSpPr>
          <p:nvPr/>
        </p:nvCxnSpPr>
        <p:spPr>
          <a:xfrm>
            <a:off x="6957241" y="1969479"/>
            <a:ext cx="414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3DFAD80-D0FF-4E4E-8690-803D70F19F29}"/>
              </a:ext>
            </a:extLst>
          </p:cNvPr>
          <p:cNvCxnSpPr>
            <a:cxnSpLocks/>
          </p:cNvCxnSpPr>
          <p:nvPr/>
        </p:nvCxnSpPr>
        <p:spPr>
          <a:xfrm flipV="1">
            <a:off x="6933795" y="2418033"/>
            <a:ext cx="41562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3C7100D-BE04-A341-B146-8E32CE70EBBC}"/>
              </a:ext>
            </a:extLst>
          </p:cNvPr>
          <p:cNvCxnSpPr>
            <a:cxnSpLocks/>
          </p:cNvCxnSpPr>
          <p:nvPr/>
        </p:nvCxnSpPr>
        <p:spPr>
          <a:xfrm>
            <a:off x="6957241" y="2828339"/>
            <a:ext cx="414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125EFC8-BAD1-9B4E-90A0-399C5164C1A7}"/>
              </a:ext>
            </a:extLst>
          </p:cNvPr>
          <p:cNvCxnSpPr>
            <a:cxnSpLocks/>
          </p:cNvCxnSpPr>
          <p:nvPr/>
        </p:nvCxnSpPr>
        <p:spPr>
          <a:xfrm flipV="1">
            <a:off x="6957241" y="3244219"/>
            <a:ext cx="41562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839D85B-C934-0747-AE42-8DD77715863A}"/>
              </a:ext>
            </a:extLst>
          </p:cNvPr>
          <p:cNvCxnSpPr>
            <a:cxnSpLocks/>
          </p:cNvCxnSpPr>
          <p:nvPr/>
        </p:nvCxnSpPr>
        <p:spPr>
          <a:xfrm>
            <a:off x="6980687" y="3654525"/>
            <a:ext cx="414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CC322A5-870E-4C40-AB0A-D014095C2011}"/>
              </a:ext>
            </a:extLst>
          </p:cNvPr>
          <p:cNvCxnSpPr>
            <a:cxnSpLocks/>
          </p:cNvCxnSpPr>
          <p:nvPr/>
        </p:nvCxnSpPr>
        <p:spPr>
          <a:xfrm flipV="1">
            <a:off x="6968965" y="4070818"/>
            <a:ext cx="41562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D0683234-D40C-9D48-9C31-9E545241EF50}"/>
              </a:ext>
            </a:extLst>
          </p:cNvPr>
          <p:cNvCxnSpPr>
            <a:cxnSpLocks/>
          </p:cNvCxnSpPr>
          <p:nvPr/>
        </p:nvCxnSpPr>
        <p:spPr>
          <a:xfrm>
            <a:off x="6992411" y="4481124"/>
            <a:ext cx="414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F082340-93E5-7742-8D55-B8C5442100C9}"/>
              </a:ext>
            </a:extLst>
          </p:cNvPr>
          <p:cNvCxnSpPr>
            <a:cxnSpLocks/>
          </p:cNvCxnSpPr>
          <p:nvPr/>
        </p:nvCxnSpPr>
        <p:spPr>
          <a:xfrm flipV="1">
            <a:off x="6980687" y="4868229"/>
            <a:ext cx="41562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8EE9A4D-597C-AB4F-8EEB-A8109C9645EE}"/>
              </a:ext>
            </a:extLst>
          </p:cNvPr>
          <p:cNvCxnSpPr>
            <a:cxnSpLocks/>
          </p:cNvCxnSpPr>
          <p:nvPr/>
        </p:nvCxnSpPr>
        <p:spPr>
          <a:xfrm>
            <a:off x="7004133" y="5278535"/>
            <a:ext cx="414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D26BE35-279C-C54D-97B6-0B33F8C81453}"/>
              </a:ext>
            </a:extLst>
          </p:cNvPr>
          <p:cNvCxnSpPr>
            <a:cxnSpLocks/>
          </p:cNvCxnSpPr>
          <p:nvPr/>
        </p:nvCxnSpPr>
        <p:spPr>
          <a:xfrm flipV="1">
            <a:off x="6992411" y="5650753"/>
            <a:ext cx="415623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C12E4E1-3C49-E04B-8520-15AF23EFEAA8}"/>
              </a:ext>
            </a:extLst>
          </p:cNvPr>
          <p:cNvCxnSpPr>
            <a:cxnSpLocks/>
          </p:cNvCxnSpPr>
          <p:nvPr/>
        </p:nvCxnSpPr>
        <p:spPr>
          <a:xfrm>
            <a:off x="7015857" y="6061059"/>
            <a:ext cx="3769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71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FBE7E681BC0545BBFC05F07F0ECDF1" ma:contentTypeVersion="13" ma:contentTypeDescription="Crear nuevo documento." ma:contentTypeScope="" ma:versionID="a36c12344f4be3b34ef92bc71ccccc68">
  <xsd:schema xmlns:xsd="http://www.w3.org/2001/XMLSchema" xmlns:xs="http://www.w3.org/2001/XMLSchema" xmlns:p="http://schemas.microsoft.com/office/2006/metadata/properties" xmlns:ns2="f4bc6119-a69b-42c0-9e38-aec0838e00d3" xmlns:ns3="e2bed4d9-87e6-4c05-9743-1162f5673ce4" targetNamespace="http://schemas.microsoft.com/office/2006/metadata/properties" ma:root="true" ma:fieldsID="2c48efc47536d5bcab81851a2282d7eb" ns2:_="" ns3:_="">
    <xsd:import namespace="f4bc6119-a69b-42c0-9e38-aec0838e00d3"/>
    <xsd:import namespace="e2bed4d9-87e6-4c05-9743-1162f5673c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bc6119-a69b-42c0-9e38-aec0838e00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ed4d9-87e6-4c05-9743-1162f5673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5AB632-2CD5-4DD5-8FA4-3BE87A2C8E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0EB66D-D946-470D-AF4C-E4CC39BDC1B9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4bc6119-a69b-42c0-9e38-aec0838e00d3"/>
    <ds:schemaRef ds:uri="http://purl.org/dc/terms/"/>
    <ds:schemaRef ds:uri="http://schemas.openxmlformats.org/package/2006/metadata/core-properties"/>
    <ds:schemaRef ds:uri="e2bed4d9-87e6-4c05-9743-1162f5673ce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3984C1-06F3-40D4-9ACA-C771B4A07F9A}"/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931</Words>
  <Application>Microsoft Macintosh PowerPoint</Application>
  <PresentationFormat>Panorámica</PresentationFormat>
  <Paragraphs>84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Helvetica Neue Light</vt:lpstr>
      <vt:lpstr>Helvetica Neue UltraLight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Bogotá</dc:creator>
  <cp:lastModifiedBy>Microsoft Office User</cp:lastModifiedBy>
  <cp:revision>25</cp:revision>
  <dcterms:created xsi:type="dcterms:W3CDTF">2021-07-01T15:10:52Z</dcterms:created>
  <dcterms:modified xsi:type="dcterms:W3CDTF">2021-09-24T22:35:42Z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0x010100CBFBE7E681BC0545BBFC05F07F0ECDF1</vt:lpwstr>
  </property>
</Properties>
</file>