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9" r:id="rId4"/>
    <p:sldId id="258" r:id="rId5"/>
    <p:sldId id="261" r:id="rId6"/>
    <p:sldId id="270" r:id="rId7"/>
    <p:sldId id="265" r:id="rId8"/>
    <p:sldId id="262" r:id="rId9"/>
    <p:sldId id="263" r:id="rId10"/>
    <p:sldId id="266" r:id="rId11"/>
    <p:sldId id="271" r:id="rId12"/>
    <p:sldId id="264" r:id="rId13"/>
    <p:sldId id="267" r:id="rId14"/>
    <p:sldId id="257" r:id="rId15"/>
    <p:sldId id="272" r:id="rId16"/>
    <p:sldId id="274" r:id="rId17"/>
    <p:sldId id="273" r:id="rId18"/>
    <p:sldId id="268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1382" autoAdjust="0"/>
  </p:normalViewPr>
  <p:slideViewPr>
    <p:cSldViewPr snapToGrid="0">
      <p:cViewPr varScale="1">
        <p:scale>
          <a:sx n="68" d="100"/>
          <a:sy n="68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93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1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95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01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728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33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789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696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44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19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32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26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2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8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86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2F4545-1836-43CE-922C-21461AD03255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E0EECF-2E98-440C-8806-BEFD24B480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17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SISTEMAS OPERATIVOS 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ING. VISEL MAYORGA ARIAS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VIRTUALIZACIÓN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TIPOS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600" t="30611" r="43264" b="18616"/>
          <a:stretch/>
        </p:blipFill>
        <p:spPr>
          <a:xfrm>
            <a:off x="1869865" y="3243262"/>
            <a:ext cx="4283493" cy="2834667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VIRTUAL BOX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7948" t="23841" r="39084" b="13539"/>
          <a:stretch/>
        </p:blipFill>
        <p:spPr>
          <a:xfrm>
            <a:off x="7024260" y="3243262"/>
            <a:ext cx="3920836" cy="28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ACELERAR EL APRENDIZAJE</a:t>
            </a:r>
            <a:endParaRPr lang="es-ES" b="1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 smtClean="0"/>
              <a:t>ACTIVIDADES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63" t="27985" r="34472" b="25814"/>
          <a:stretch/>
        </p:blipFill>
        <p:spPr>
          <a:xfrm>
            <a:off x="4779817" y="1316181"/>
            <a:ext cx="6642721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MÁQUINA VIRTUAL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200" dirty="0" smtClean="0"/>
              <a:t>Es un software que emula a un ordenador y puede ejecutar programas como si fuese un ordenador real. Este software en un principio fue definido como “un duplicado eficiente y aislado de una máquina física” La aceptación del término actualmente incluye a máquinas virtuales que no tienen ninguna equivalencia directa con ningún hardware real.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9986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CONTROLADOR IDE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/>
          <a:p>
            <a:r>
              <a:rPr lang="es-ES" sz="2800" dirty="0"/>
              <a:t>Es una tarjeta para expansión que permite la conexión de varios tipos de dispositivos internos IDE ("</a:t>
            </a:r>
            <a:r>
              <a:rPr lang="es-ES" sz="2800" i="1" dirty="0" err="1"/>
              <a:t>Integrated</a:t>
            </a:r>
            <a:r>
              <a:rPr lang="es-ES" sz="2800" i="1" dirty="0"/>
              <a:t> </a:t>
            </a:r>
            <a:r>
              <a:rPr lang="es-ES" sz="2800" i="1" dirty="0" err="1"/>
              <a:t>Device</a:t>
            </a:r>
            <a:r>
              <a:rPr lang="es-ES" sz="2800" i="1" dirty="0"/>
              <a:t> </a:t>
            </a:r>
            <a:r>
              <a:rPr lang="es-ES" sz="2800" i="1" dirty="0" err="1"/>
              <a:t>Electronic</a:t>
            </a:r>
            <a:r>
              <a:rPr lang="es-ES" sz="2800" dirty="0"/>
              <a:t>"), </a:t>
            </a:r>
            <a:endParaRPr lang="es-ES" sz="2800" dirty="0" smtClean="0"/>
          </a:p>
          <a:p>
            <a:endParaRPr lang="es-ES" sz="2800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6607968" y="2666998"/>
            <a:ext cx="4895056" cy="3124201"/>
          </a:xfrm>
        </p:spPr>
        <p:txBody>
          <a:bodyPr>
            <a:normAutofit/>
          </a:bodyPr>
          <a:lstStyle/>
          <a:p>
            <a:r>
              <a:rPr lang="es-ES" sz="2800" dirty="0"/>
              <a:t>Actualmente las tarjetas controladoras IDE ya no se comercializan, debido a que sus funciones han sido integradas en la tarjeta principal (</a:t>
            </a:r>
            <a:r>
              <a:rPr lang="es-ES" sz="2800" dirty="0" err="1"/>
              <a:t>Motherboard</a:t>
            </a:r>
            <a:r>
              <a:rPr lang="es-E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337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944" y="0"/>
            <a:ext cx="10018713" cy="1752599"/>
          </a:xfrm>
        </p:spPr>
        <p:txBody>
          <a:bodyPr/>
          <a:lstStyle/>
          <a:p>
            <a:r>
              <a:rPr lang="es-ES" dirty="0" smtClean="0"/>
              <a:t>PANTALLA COMPLETA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33" t="19752" r="45183" b="20062"/>
          <a:stretch/>
        </p:blipFill>
        <p:spPr>
          <a:xfrm>
            <a:off x="2923504" y="1517592"/>
            <a:ext cx="7199290" cy="52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ACELERAR EL APRENDIZAJE</a:t>
            </a:r>
            <a:endParaRPr lang="es-ES" b="1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 smtClean="0"/>
              <a:t>ACTIVIDADES</a:t>
            </a:r>
            <a:endParaRPr lang="es-ES" b="1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13" t="21010" r="35656" b="31490"/>
          <a:stretch/>
        </p:blipFill>
        <p:spPr>
          <a:xfrm>
            <a:off x="5262563" y="1041009"/>
            <a:ext cx="62404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ESTADOS DE LOS PROCESOS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05" t="14597" r="15217" b="31369"/>
          <a:stretch/>
        </p:blipFill>
        <p:spPr>
          <a:xfrm>
            <a:off x="2236761" y="2067950"/>
            <a:ext cx="9614099" cy="4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ESTADOS DE LOS PROCESOS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4" y="1949546"/>
            <a:ext cx="7432725" cy="4788879"/>
          </a:xfrm>
        </p:spPr>
      </p:pic>
    </p:spTree>
    <p:extLst>
      <p:ext uri="{BB962C8B-B14F-4D97-AF65-F5344CB8AC3E}">
        <p14:creationId xmlns:p14="http://schemas.microsoft.com/office/powerpoint/2010/main" val="10920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“El </a:t>
            </a:r>
            <a:r>
              <a:rPr lang="es-ES" dirty="0"/>
              <a:t>que controla sus pensamientos, controla su mente. El que controla su mente, controla su vida</a:t>
            </a:r>
            <a:r>
              <a:rPr lang="es-ES" dirty="0" smtClean="0"/>
              <a:t>.”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64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ACELERAR EL APRENDIZAJE</a:t>
            </a:r>
            <a:endParaRPr lang="es-ES" b="1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 smtClean="0"/>
              <a:t>ACTIVIDADES</a:t>
            </a:r>
            <a:endParaRPr lang="es-ES" b="1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12" t="28504" r="64162" b="12594"/>
          <a:stretch/>
        </p:blipFill>
        <p:spPr>
          <a:xfrm>
            <a:off x="6325341" y="1084100"/>
            <a:ext cx="4114906" cy="43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02523" y="2438399"/>
            <a:ext cx="8900500" cy="3737318"/>
          </a:xfrm>
        </p:spPr>
        <p:txBody>
          <a:bodyPr>
            <a:normAutofit/>
          </a:bodyPr>
          <a:lstStyle/>
          <a:p>
            <a:r>
              <a:rPr lang="es-ES" dirty="0" smtClean="0"/>
              <a:t>Instalar </a:t>
            </a:r>
            <a:r>
              <a:rPr lang="es-ES" dirty="0"/>
              <a:t>Ubuntu 14.04 en una máquina virtual utilizando </a:t>
            </a:r>
            <a:r>
              <a:rPr lang="es-ES" dirty="0" err="1"/>
              <a:t>VirtualBox</a:t>
            </a:r>
            <a:r>
              <a:rPr lang="es-ES" dirty="0"/>
              <a:t>.</a:t>
            </a:r>
          </a:p>
          <a:p>
            <a:r>
              <a:rPr lang="es-ES" dirty="0" smtClean="0"/>
              <a:t>Ejecutar </a:t>
            </a:r>
            <a:r>
              <a:rPr lang="es-ES" dirty="0" err="1" smtClean="0"/>
              <a:t>VirtualBox</a:t>
            </a:r>
            <a:endParaRPr lang="es-ES" dirty="0"/>
          </a:p>
          <a:p>
            <a:r>
              <a:rPr lang="es-ES" dirty="0" smtClean="0"/>
              <a:t>Configurar </a:t>
            </a:r>
            <a:r>
              <a:rPr lang="es-ES" dirty="0"/>
              <a:t>una nueva máquina virtual</a:t>
            </a:r>
          </a:p>
          <a:p>
            <a:r>
              <a:rPr lang="es-ES" dirty="0" smtClean="0"/>
              <a:t>Instalar </a:t>
            </a:r>
            <a:r>
              <a:rPr lang="es-ES" dirty="0"/>
              <a:t>las </a:t>
            </a:r>
            <a:r>
              <a:rPr lang="es-ES" dirty="0" err="1"/>
              <a:t>Guest</a:t>
            </a:r>
            <a:r>
              <a:rPr lang="es-ES" dirty="0"/>
              <a:t> </a:t>
            </a:r>
            <a:r>
              <a:rPr lang="es-ES" dirty="0" err="1"/>
              <a:t>Additions</a:t>
            </a:r>
            <a:r>
              <a:rPr lang="es-ES" dirty="0"/>
              <a:t> de </a:t>
            </a:r>
            <a:r>
              <a:rPr lang="es-ES" dirty="0" err="1"/>
              <a:t>Virtualbox</a:t>
            </a:r>
            <a:r>
              <a:rPr lang="es-ES" dirty="0"/>
              <a:t> para mejorar la experiencia en la máquina virtual.</a:t>
            </a:r>
          </a:p>
          <a:p>
            <a:r>
              <a:rPr lang="es-ES" dirty="0" smtClean="0"/>
              <a:t>Revisar práctica #1</a:t>
            </a:r>
          </a:p>
          <a:p>
            <a:r>
              <a:rPr lang="es-ES" dirty="0" smtClean="0"/>
              <a:t>Estados </a:t>
            </a:r>
            <a:r>
              <a:rPr lang="es-ES" dirty="0"/>
              <a:t>de un proceso</a:t>
            </a:r>
          </a:p>
        </p:txBody>
      </p:sp>
    </p:spTree>
    <p:extLst>
      <p:ext uri="{BB962C8B-B14F-4D97-AF65-F5344CB8AC3E}">
        <p14:creationId xmlns:p14="http://schemas.microsoft.com/office/powerpoint/2010/main" val="15217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OPERATIVO VS APLICACIONES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SISTEMA OPERATIVO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" r="46171"/>
          <a:stretch/>
        </p:blipFill>
        <p:spPr>
          <a:xfrm>
            <a:off x="2294202" y="3412899"/>
            <a:ext cx="2393707" cy="3037395"/>
          </a:xfrm>
        </p:spPr>
      </p:pic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APLICACIONES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9" t="8403" r="4020"/>
          <a:stretch/>
        </p:blipFill>
        <p:spPr>
          <a:xfrm>
            <a:off x="7778839" y="3407467"/>
            <a:ext cx="1898863" cy="3042827"/>
          </a:xfrm>
        </p:spPr>
      </p:pic>
    </p:spTree>
    <p:extLst>
      <p:ext uri="{BB962C8B-B14F-4D97-AF65-F5344CB8AC3E}">
        <p14:creationId xmlns:p14="http://schemas.microsoft.com/office/powerpoint/2010/main" val="16793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OPERATIVO VS APLICACIONES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SISTEMA OPERATIVO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APLICACIONES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400" b="1" dirty="0" smtClean="0"/>
              <a:t>ayuda </a:t>
            </a:r>
            <a:r>
              <a:rPr lang="es-ES" sz="2400" b="1" dirty="0"/>
              <a:t>en el funcionamiento y desarrollo de las labores del computador </a:t>
            </a:r>
            <a:r>
              <a:rPr lang="es-ES" sz="2400" dirty="0"/>
              <a:t>así como también le dice a la computadora como usar sus propios componentes.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ayuda </a:t>
            </a:r>
            <a:r>
              <a:rPr lang="es-ES" sz="2400" b="1" dirty="0"/>
              <a:t>a </a:t>
            </a:r>
            <a:r>
              <a:rPr lang="es-ES" sz="2400" b="1" dirty="0" smtClean="0"/>
              <a:t>los </a:t>
            </a:r>
            <a:r>
              <a:rPr lang="es-ES" sz="2400" b="1" dirty="0"/>
              <a:t>usuarios a realizar cualquier tipo de tarea imaginable</a:t>
            </a:r>
            <a:r>
              <a:rPr lang="es-ES" sz="2400" dirty="0"/>
              <a:t>, desde el procesamiento de palabras hasta una infinidad de tareas especificas</a:t>
            </a:r>
            <a:r>
              <a:rPr lang="es-E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0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ACELERAR EL APRENDIZAJE</a:t>
            </a:r>
            <a:endParaRPr lang="es-ES" b="1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 smtClean="0"/>
              <a:t>ACTIVIDADES</a:t>
            </a:r>
            <a:endParaRPr lang="es-ES" b="1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43" t="26800" r="33806" b="30158"/>
          <a:stretch/>
        </p:blipFill>
        <p:spPr>
          <a:xfrm>
            <a:off x="5264728" y="1454725"/>
            <a:ext cx="6190820" cy="40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PRACTICA #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7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OPERATIVO </a:t>
            </a:r>
            <a:r>
              <a:rPr lang="es-ES" dirty="0" smtClean="0"/>
              <a:t>32 y 64 BITS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" sz="2400" b="1" dirty="0" smtClean="0"/>
              <a:t>Los términos 32 bits y 64 bits hacen referencia al modo en el que el procesador de un equipo administra la información. Están diseñadas para ser usadas en equipos con procesadores de 32 y 64 bits respectivamente. Las versiones de 64 bits pueden usar más memoria que las versiones de 32 bits de Windows.</a:t>
            </a:r>
          </a:p>
          <a:p>
            <a:pPr algn="just"/>
            <a:r>
              <a:rPr lang="es-ES" b="1" dirty="0" smtClean="0"/>
              <a:t>Esto contribuye a minimizar el tiempo dedicado al intercambio de procesos dentro y fuera de la memoria, almacenando un mayor número de estos procesos en la memoria de acceso aleatorio RAM en lugar del disco duro  y esto a su vez puede mejorar el rendimiento de los programas.</a:t>
            </a:r>
          </a:p>
          <a:p>
            <a:pPr algn="just"/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9262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OPERATIVO VS APLICACIONES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32 bits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64 bits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Uso doméstico</a:t>
            </a:r>
          </a:p>
          <a:p>
            <a:r>
              <a:rPr lang="es-ES" dirty="0" smtClean="0"/>
              <a:t>Los programas de hojas de cálculo, procesamiento de texto, exploradores web se ejecutan a la misma velocidad que los de 645 bits</a:t>
            </a:r>
          </a:p>
          <a:p>
            <a:r>
              <a:rPr lang="es-ES" dirty="0" smtClean="0"/>
              <a:t>Tienen límite en la memoria de 4GB</a:t>
            </a:r>
          </a:p>
          <a:p>
            <a:r>
              <a:rPr lang="es-ES" dirty="0" smtClean="0"/>
              <a:t>El programa creado de 32bits correrá igual en uno de 64 bits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Uso profesional</a:t>
            </a:r>
          </a:p>
          <a:p>
            <a:r>
              <a:rPr lang="es-ES" dirty="0" smtClean="0"/>
              <a:t>Procesa el doble de información</a:t>
            </a:r>
          </a:p>
          <a:p>
            <a:r>
              <a:rPr lang="es-ES" dirty="0" smtClean="0"/>
              <a:t>Dispone de mayor memoria de acceso aleatorio (RAM)  en virtual</a:t>
            </a:r>
          </a:p>
          <a:p>
            <a:pPr lvl="1"/>
            <a:r>
              <a:rPr lang="es-ES" dirty="0" smtClean="0"/>
              <a:t>Video</a:t>
            </a:r>
          </a:p>
          <a:p>
            <a:pPr lvl="1"/>
            <a:r>
              <a:rPr lang="es-ES" dirty="0" smtClean="0"/>
              <a:t>Búsquedas en </a:t>
            </a:r>
            <a:r>
              <a:rPr lang="es-ES" dirty="0" err="1" smtClean="0"/>
              <a:t>bdd</a:t>
            </a:r>
            <a:r>
              <a:rPr lang="es-ES" dirty="0" smtClean="0"/>
              <a:t> grandes</a:t>
            </a:r>
          </a:p>
          <a:p>
            <a:pPr lvl="1"/>
            <a:r>
              <a:rPr lang="es-ES" dirty="0" smtClean="0"/>
              <a:t>Cálculos complejos y mucha memoria</a:t>
            </a:r>
          </a:p>
          <a:p>
            <a:r>
              <a:rPr lang="es-ES" dirty="0"/>
              <a:t>No son compatibles con programas de 16 bits e inferiores</a:t>
            </a:r>
          </a:p>
          <a:p>
            <a:r>
              <a:rPr lang="es-ES" dirty="0"/>
              <a:t>Son más caros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701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249</TotalTime>
  <Words>482</Words>
  <Application>Microsoft Office PowerPoint</Application>
  <PresentationFormat>Panorámica</PresentationFormat>
  <Paragraphs>56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SISTEMAS OPERATIVOS I</vt:lpstr>
      <vt:lpstr>ACELERAR EL APRENDIZAJE</vt:lpstr>
      <vt:lpstr>AGENDA</vt:lpstr>
      <vt:lpstr>SISTEMA OPERATIVO VS APLICACIONES</vt:lpstr>
      <vt:lpstr>SISTEMA OPERATIVO VS APLICACIONES</vt:lpstr>
      <vt:lpstr>ACELERAR EL APRENDIZAJE</vt:lpstr>
      <vt:lpstr>PRACTICA # 1</vt:lpstr>
      <vt:lpstr>SISTEMA OPERATIVO 32 y 64 BITS</vt:lpstr>
      <vt:lpstr>SISTEMA OPERATIVO VS APLICACIONES</vt:lpstr>
      <vt:lpstr>VIRTUALIZACIÓN</vt:lpstr>
      <vt:lpstr>ACELERAR EL APRENDIZAJE</vt:lpstr>
      <vt:lpstr>MÁQUINA VIRTUAL</vt:lpstr>
      <vt:lpstr>CONTROLADOR IDE</vt:lpstr>
      <vt:lpstr>PANTALLA COMPLETA</vt:lpstr>
      <vt:lpstr>ACELERAR EL APRENDIZAJE</vt:lpstr>
      <vt:lpstr>ESTADOS DE LOS PROCESOS</vt:lpstr>
      <vt:lpstr>ESTADOS DE LOS PROCESOS</vt:lpstr>
      <vt:lpstr>“El que controla sus pensamientos, controla su mente. El que controla su mente, controla su vida.”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I</dc:title>
  <dc:creator>Rectorado</dc:creator>
  <cp:lastModifiedBy>Rectorado</cp:lastModifiedBy>
  <cp:revision>25</cp:revision>
  <dcterms:created xsi:type="dcterms:W3CDTF">2016-05-04T15:21:12Z</dcterms:created>
  <dcterms:modified xsi:type="dcterms:W3CDTF">2016-05-04T21:08:44Z</dcterms:modified>
</cp:coreProperties>
</file>