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323" r:id="rId2"/>
    <p:sldId id="325" r:id="rId3"/>
    <p:sldId id="277" r:id="rId4"/>
    <p:sldId id="337" r:id="rId5"/>
    <p:sldId id="341" r:id="rId6"/>
    <p:sldId id="342" r:id="rId7"/>
    <p:sldId id="351" r:id="rId8"/>
    <p:sldId id="343" r:id="rId9"/>
    <p:sldId id="326" r:id="rId10"/>
    <p:sldId id="327" r:id="rId11"/>
    <p:sldId id="339" r:id="rId12"/>
    <p:sldId id="340" r:id="rId13"/>
    <p:sldId id="328" r:id="rId14"/>
    <p:sldId id="346" r:id="rId15"/>
    <p:sldId id="347" r:id="rId16"/>
    <p:sldId id="329" r:id="rId17"/>
    <p:sldId id="330" r:id="rId18"/>
    <p:sldId id="338" r:id="rId19"/>
    <p:sldId id="349" r:id="rId20"/>
    <p:sldId id="350" r:id="rId21"/>
    <p:sldId id="335" r:id="rId22"/>
    <p:sldId id="344" r:id="rId23"/>
    <p:sldId id="345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1273" autoAdjust="0"/>
  </p:normalViewPr>
  <p:slideViewPr>
    <p:cSldViewPr snapToGrid="0" snapToObjects="1">
      <p:cViewPr>
        <p:scale>
          <a:sx n="66" d="100"/>
          <a:sy n="66" d="100"/>
        </p:scale>
        <p:origin x="158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13/12/2019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R.T.E</a:t>
            </a:r>
            <a:r>
              <a:rPr lang="es-CO" sz="66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CO" sz="660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Diccionario de datos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71560" y="181352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460460" y="5455856"/>
            <a:ext cx="841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7078" t="32548" r="38863" b="23221"/>
          <a:stretch/>
        </p:blipFill>
        <p:spPr>
          <a:xfrm>
            <a:off x="379637" y="2032887"/>
            <a:ext cx="8497663" cy="40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064" t="29856" r="39296" b="23242"/>
          <a:stretch/>
        </p:blipFill>
        <p:spPr>
          <a:xfrm>
            <a:off x="442912" y="1769671"/>
            <a:ext cx="8345069" cy="47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284" t="27930" r="39129" b="12695"/>
          <a:stretch/>
        </p:blipFill>
        <p:spPr>
          <a:xfrm>
            <a:off x="657224" y="1700212"/>
            <a:ext cx="7981450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Cronograma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0110" y="1712277"/>
            <a:ext cx="7120890" cy="4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Presupuesto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907097" y="1332605"/>
            <a:ext cx="7449503" cy="4527232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96" y="6016535"/>
            <a:ext cx="7449503" cy="7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6459" y="497941"/>
            <a:ext cx="8175280" cy="905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 smtClean="0">
                <a:solidFill>
                  <a:schemeClr val="bg1"/>
                </a:solidFill>
              </a:rPr>
              <a:t>Selección de Personal</a:t>
            </a: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6459" y="1917472"/>
            <a:ext cx="8175280" cy="31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59" y="445022"/>
            <a:ext cx="8226339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Diagrama de Distribución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8" y="1409645"/>
            <a:ext cx="8100611" cy="47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Diagrama de Clases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" y="1332605"/>
            <a:ext cx="8680548" cy="51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" y="703385"/>
            <a:ext cx="7702062" cy="7455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Mockups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4" y="1870603"/>
            <a:ext cx="613495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5" y="2079236"/>
            <a:ext cx="612543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7939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Integrantes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6285" y="2813538"/>
            <a:ext cx="3666392" cy="295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BRAYAN ESPINILLA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JULIAN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RODRIGUEZ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CRISTIAN TIMANÁ</a:t>
            </a: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1964482"/>
            <a:ext cx="806880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2109" y="623455"/>
            <a:ext cx="6359236" cy="845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Normalización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12751" y="570368"/>
            <a:ext cx="6427961" cy="5794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 smtClean="0">
                <a:solidFill>
                  <a:schemeClr val="bg1"/>
                </a:solidFill>
              </a:rPr>
              <a:t>Control de Versiones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791" t="38835" r="22724" b="19142"/>
          <a:stretch/>
        </p:blipFill>
        <p:spPr>
          <a:xfrm>
            <a:off x="786450" y="2182735"/>
            <a:ext cx="7480562" cy="31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403" t="16618" r="23571" b="11015"/>
          <a:stretch/>
        </p:blipFill>
        <p:spPr>
          <a:xfrm>
            <a:off x="2000817" y="1283420"/>
            <a:ext cx="4925084" cy="50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Introducción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3813" y="2755344"/>
            <a:ext cx="4193949" cy="528464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</a:t>
            </a:r>
            <a:r>
              <a:rPr lang="es-CO" sz="1600" dirty="0" smtClean="0"/>
              <a:t>. Modelo Entidad Relación modelo </a:t>
            </a:r>
            <a:r>
              <a:rPr lang="es-CO" sz="1600" dirty="0" err="1" smtClean="0"/>
              <a:t>Crow’s</a:t>
            </a:r>
            <a:r>
              <a:rPr lang="es-CO" sz="1600" dirty="0" smtClean="0"/>
              <a:t> </a:t>
            </a:r>
            <a:r>
              <a:rPr lang="es-CO" sz="1600" dirty="0" err="1" smtClean="0"/>
              <a:t>Foot</a:t>
            </a:r>
            <a:endParaRPr lang="es-ES" sz="1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814" y="32980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</a:t>
            </a:r>
            <a:r>
              <a:rPr lang="es-CO" sz="1600" dirty="0" smtClean="0"/>
              <a:t>. Diccionario de datos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814" y="379992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</a:t>
            </a:r>
            <a:r>
              <a:rPr lang="es-CO" sz="1600" dirty="0" smtClean="0"/>
              <a:t>. Presupuesto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430827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</a:t>
            </a:r>
            <a:r>
              <a:rPr lang="es-CO" sz="1600" dirty="0" smtClean="0"/>
              <a:t>. Diagrama de Distribución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4833252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</a:t>
            </a:r>
            <a:r>
              <a:rPr lang="es-CO" sz="1600" dirty="0" smtClean="0"/>
              <a:t>.  Diagrama de Clases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3814" y="534927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</a:t>
            </a:r>
            <a:r>
              <a:rPr lang="es-CO" sz="1600" dirty="0" smtClean="0"/>
              <a:t>. </a:t>
            </a:r>
            <a:r>
              <a:rPr lang="es-CO" sz="1600" dirty="0" err="1" smtClean="0"/>
              <a:t>Mokups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63815" y="58521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</a:t>
            </a:r>
            <a:r>
              <a:rPr lang="es-CO" sz="1600" dirty="0" smtClean="0"/>
              <a:t>. Normalización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110162" y="225242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</a:t>
            </a:r>
            <a:r>
              <a:rPr lang="es-CO" sz="1600" dirty="0" smtClean="0"/>
              <a:t>. Control de Versiones 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1382" y="568036"/>
            <a:ext cx="6096000" cy="692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Introducción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11382" y="2535382"/>
            <a:ext cx="6954982" cy="27986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presente proyecto se enfoca en la sistematización e implementación de un sistema informático especializado en el sector de los </a:t>
            </a:r>
            <a:r>
              <a:rPr lang="es-MX" dirty="0" smtClean="0"/>
              <a:t>inventarios </a:t>
            </a:r>
            <a:r>
              <a:rPr lang="es-MX" dirty="0"/>
              <a:t>(software para la gestión de inventario) esta herramienta nos ofrece nuevas formas innovadoras y prácticas para la producción de los usuarios encargados de los inventarios, así se remplazarían métodos anticuados como el uso de una hoja de Excel.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5264" y="2846881"/>
            <a:ext cx="6785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de inventarios, con el fin de sistematizar el proceso que se lleva actualmente en la sede Sena Colombia.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8186" y="1104522"/>
            <a:ext cx="6862527" cy="6518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9128" y="4866238"/>
            <a:ext cx="7206135" cy="6065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cuáles son los requisitos y necesidades a partir de un proceso de educción, esto se realiza para que el sistema sea mucho más acorde a lo que se necesita en la sede.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de información que sea mucho más ágil que el actual, y de esta forma mejorar el proceso para las personas que tienen a cargo el inventariado de la sede.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Desarrollar el sistema de información teniendo como base los requisitos y necesidades planteadas anteriormente, y así lograr que este sistema sea el adecuado para la sede en que se implementara.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pruebas del sistema, para que así se logre evidenciar la fiabilidad del mismo.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Entregar el Sistema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R.T.E para que se inicie un proceso sistematizado en el inventariado de la sede.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b="1" dirty="0">
              <a:solidFill>
                <a:schemeClr val="bg1"/>
              </a:solidFill>
            </a:endParaRPr>
          </a:p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0100" y="450057"/>
            <a:ext cx="8743950" cy="7858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Objetivos Específicos</a:t>
            </a:r>
            <a:endParaRPr lang="en-US" sz="4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8725" y="1789957"/>
            <a:ext cx="63007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FUNCIONALES: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RF1 Modificación del sistema: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El sistema permitirá que el usuario encargado del software haga un proceso de modificación de toda la información existente.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RF2 Registro de usuario: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Registro de nuevos usuarios por medio del  encargado del software que en este caso seria la administradora de las sede.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RF3 Organización del inventario: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agrupa por tablas en la base de datos, cada uno de los elementos entregados por el administrador como lo pueden ser (hardware, software, periféricos, licencias, etc.)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725" y="544023"/>
            <a:ext cx="6154615" cy="7209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Requerimientos (IEEE 830</a:t>
            </a:r>
            <a:r>
              <a:rPr lang="es-CO" sz="4000" b="1" dirty="0" smtClean="0">
                <a:solidFill>
                  <a:schemeClr val="bg1"/>
                </a:solidFill>
              </a:rPr>
              <a:t>)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8558" y="1325556"/>
            <a:ext cx="84695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NO FUNCIONALES: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RNF1 seguridad: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sistema tendrá un proceso de verificación de usuarios donde la administrador y el técnico de logística tenga que realizar un inicio de sesión.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RNF2 Fiabilidad: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sistema tendrá una copia de seguridad, cuando ocurra un accidente de manera inesperada el programa guardara un progreso de los datos registrados y no se podrán eliminar de ninguna forma la información almacenada en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RNF3 Disponibilidad: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una disponibilidad las 24 horas, 7 días a la semana, ya que se hará registro de cualquier movimiento o cambio que se haga en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RNF4 Hardware: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que tener un procesador de 32 o 64 bits ( de cualquier tipo desde el Intel Pentium), 4 Gigas de RAM, Disco duro predeterminado.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RNF5 Usabilidad: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será muy amigable hacia el usuario, demostrando una interfaz mas factible, portando los colores representativos de la institución y la maquetación del sistema será igual, a través de cada paginación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dirty="0">
                <a:solidFill>
                  <a:schemeClr val="bg1"/>
                </a:solidFill>
              </a:rPr>
              <a:t>Modelo Entidad Relación modelo </a:t>
            </a:r>
            <a:r>
              <a:rPr lang="es-CO" sz="4800" dirty="0" err="1">
                <a:solidFill>
                  <a:schemeClr val="bg1"/>
                </a:solidFill>
              </a:rPr>
              <a:t>Crow’s</a:t>
            </a:r>
            <a:r>
              <a:rPr lang="es-CO" sz="4800" dirty="0">
                <a:solidFill>
                  <a:schemeClr val="bg1"/>
                </a:solidFill>
              </a:rPr>
              <a:t> </a:t>
            </a:r>
            <a:r>
              <a:rPr lang="es-CO" sz="4800" dirty="0" err="1">
                <a:solidFill>
                  <a:schemeClr val="bg1"/>
                </a:solidFill>
              </a:rPr>
              <a:t>Foot</a:t>
            </a:r>
            <a:endParaRPr lang="es-ES" sz="48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" y="1871001"/>
            <a:ext cx="8218733" cy="46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597</Words>
  <Application>Microsoft Office PowerPoint</Application>
  <PresentationFormat>Presentación en pantalla (4:3)</PresentationFormat>
  <Paragraphs>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JULIAN</cp:lastModifiedBy>
  <cp:revision>230</cp:revision>
  <dcterms:created xsi:type="dcterms:W3CDTF">2014-06-25T16:18:26Z</dcterms:created>
  <dcterms:modified xsi:type="dcterms:W3CDTF">2019-12-13T18:03:30Z</dcterms:modified>
</cp:coreProperties>
</file>