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6"/>
  </p:handoutMasterIdLst>
  <p:sldIdLst>
    <p:sldId id="323" r:id="rId2"/>
    <p:sldId id="325" r:id="rId3"/>
    <p:sldId id="277" r:id="rId4"/>
    <p:sldId id="337" r:id="rId5"/>
    <p:sldId id="341" r:id="rId6"/>
    <p:sldId id="342" r:id="rId7"/>
    <p:sldId id="351" r:id="rId8"/>
    <p:sldId id="343" r:id="rId9"/>
    <p:sldId id="326" r:id="rId10"/>
    <p:sldId id="327" r:id="rId11"/>
    <p:sldId id="339" r:id="rId12"/>
    <p:sldId id="340" r:id="rId13"/>
    <p:sldId id="328" r:id="rId14"/>
    <p:sldId id="346" r:id="rId15"/>
    <p:sldId id="347" r:id="rId16"/>
    <p:sldId id="348" r:id="rId17"/>
    <p:sldId id="329" r:id="rId18"/>
    <p:sldId id="330" r:id="rId19"/>
    <p:sldId id="338" r:id="rId20"/>
    <p:sldId id="349" r:id="rId21"/>
    <p:sldId id="350" r:id="rId22"/>
    <p:sldId id="335" r:id="rId23"/>
    <p:sldId id="344" r:id="rId24"/>
    <p:sldId id="345" r:id="rId2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2000" autoAdjust="0"/>
  </p:normalViewPr>
  <p:slideViewPr>
    <p:cSldViewPr snapToGrid="0" snapToObjects="1">
      <p:cViewPr varScale="1">
        <p:scale>
          <a:sx n="102" d="100"/>
          <a:sy n="102" d="100"/>
        </p:scale>
        <p:origin x="192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MX" sz="3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  <a:r>
              <a:rPr lang="es-MX" sz="3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3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  <a:r>
              <a:rPr lang="es-MX" sz="3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3600" dirty="0" err="1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R.T.E</a:t>
            </a:r>
            <a:r>
              <a:rPr lang="es-CO" sz="66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CO" sz="660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2 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Diccionario de datos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398735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E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945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71560" y="181352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460460" y="5455856"/>
            <a:ext cx="841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826" t="30859" r="35285" b="47657"/>
          <a:stretch/>
        </p:blipFill>
        <p:spPr>
          <a:xfrm>
            <a:off x="828760" y="1550180"/>
            <a:ext cx="7629440" cy="16813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8046" t="36133" r="35176" b="22461"/>
          <a:stretch/>
        </p:blipFill>
        <p:spPr>
          <a:xfrm>
            <a:off x="828760" y="3481600"/>
            <a:ext cx="762944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716" t="30860" r="35066" b="38866"/>
          <a:stretch/>
        </p:blipFill>
        <p:spPr>
          <a:xfrm>
            <a:off x="542923" y="1071564"/>
            <a:ext cx="8129590" cy="22145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7935" t="31055" r="35396" b="41796"/>
          <a:stretch/>
        </p:blipFill>
        <p:spPr>
          <a:xfrm>
            <a:off x="542923" y="3400425"/>
            <a:ext cx="8129590" cy="19859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7936" t="69141" r="35285" b="14648"/>
          <a:stretch/>
        </p:blipFill>
        <p:spPr>
          <a:xfrm>
            <a:off x="542923" y="5500688"/>
            <a:ext cx="8129589" cy="11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8045" t="30664" r="35176" b="53125"/>
          <a:stretch/>
        </p:blipFill>
        <p:spPr>
          <a:xfrm>
            <a:off x="714375" y="1585913"/>
            <a:ext cx="7900988" cy="11858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7936" t="57617" r="35066" b="25391"/>
          <a:stretch/>
        </p:blipFill>
        <p:spPr>
          <a:xfrm>
            <a:off x="714375" y="3043237"/>
            <a:ext cx="7900988" cy="12430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8046" t="71094" r="35285" b="12109"/>
          <a:stretch/>
        </p:blipFill>
        <p:spPr>
          <a:xfrm>
            <a:off x="714375" y="4557712"/>
            <a:ext cx="7900988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Cronograma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/>
          </a:p>
          <a:p>
            <a:pPr algn="l"/>
            <a:endParaRPr lang="es-ES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 r="462"/>
          <a:stretch/>
        </p:blipFill>
        <p:spPr>
          <a:xfrm>
            <a:off x="860652" y="1692998"/>
            <a:ext cx="7794461" cy="47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Presupuesto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"/>
          <a:stretch/>
        </p:blipFill>
        <p:spPr>
          <a:xfrm>
            <a:off x="669956" y="1258432"/>
            <a:ext cx="8048531" cy="45855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6" y="5844012"/>
            <a:ext cx="8048530" cy="8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6459" y="497941"/>
            <a:ext cx="8175280" cy="905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 smtClean="0">
                <a:solidFill>
                  <a:schemeClr val="bg1"/>
                </a:solidFill>
              </a:rPr>
              <a:t>Selección de Personal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3" y="1477623"/>
            <a:ext cx="8288613" cy="47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" y="1996393"/>
            <a:ext cx="8120958" cy="37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59" y="445022"/>
            <a:ext cx="8226339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Diagrama de Distribución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8" y="1409645"/>
            <a:ext cx="8100611" cy="47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 smtClean="0">
                <a:solidFill>
                  <a:schemeClr val="bg1"/>
                </a:solidFill>
              </a:rPr>
              <a:t>Diagrama de Clases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" y="1332604"/>
            <a:ext cx="7896140" cy="49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7200" y="703385"/>
            <a:ext cx="7702062" cy="7455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solidFill>
                  <a:schemeClr val="bg1"/>
                </a:solidFill>
              </a:rPr>
              <a:t>Mockups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4" y="1870603"/>
            <a:ext cx="613495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7939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Integrantes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46285" y="2813538"/>
            <a:ext cx="3666392" cy="295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BRAYAN ESPINILLA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JULIAN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RODRIGUEZ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CRISTIAN TIMANÁ</a:t>
            </a:r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5" y="2079236"/>
            <a:ext cx="612543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1964482"/>
            <a:ext cx="806880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42109" y="623455"/>
            <a:ext cx="6359236" cy="845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solidFill>
                  <a:schemeClr val="bg1"/>
                </a:solidFill>
              </a:rPr>
              <a:t>Normalización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72" t="21671" r="1730" b="72046"/>
          <a:stretch/>
        </p:blipFill>
        <p:spPr>
          <a:xfrm>
            <a:off x="234305" y="2343016"/>
            <a:ext cx="8818076" cy="3477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87" t="31126" r="38502" b="54703"/>
          <a:stretch/>
        </p:blipFill>
        <p:spPr>
          <a:xfrm>
            <a:off x="270945" y="3552223"/>
            <a:ext cx="8680618" cy="11453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373" t="53995" r="4951" b="30173"/>
          <a:stretch/>
        </p:blipFill>
        <p:spPr>
          <a:xfrm>
            <a:off x="122382" y="5486399"/>
            <a:ext cx="8977745" cy="8534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30764" y="1921164"/>
            <a:ext cx="3777672" cy="2493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rgbClr val="92D050"/>
                </a:solidFill>
              </a:rPr>
              <a:t>                                          1FN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30764" y="3034233"/>
            <a:ext cx="3777672" cy="2493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rgbClr val="92D050"/>
                </a:solidFill>
              </a:rPr>
              <a:t>                                          2FN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30764" y="4966142"/>
            <a:ext cx="3777672" cy="2493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rgbClr val="92D050"/>
                </a:solidFill>
              </a:rPr>
              <a:t>                                          3FN</a:t>
            </a:r>
          </a:p>
        </p:txBody>
      </p:sp>
    </p:spTree>
    <p:extLst>
      <p:ext uri="{BB962C8B-B14F-4D97-AF65-F5344CB8AC3E}">
        <p14:creationId xmlns:p14="http://schemas.microsoft.com/office/powerpoint/2010/main" val="8839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12751" y="570368"/>
            <a:ext cx="6427961" cy="5794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 smtClean="0">
                <a:solidFill>
                  <a:schemeClr val="bg1"/>
                </a:solidFill>
              </a:rPr>
              <a:t>Control de Versiones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791" t="38835" r="22724" b="19142"/>
          <a:stretch/>
        </p:blipFill>
        <p:spPr>
          <a:xfrm>
            <a:off x="786450" y="1982710"/>
            <a:ext cx="7480562" cy="31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6403" t="16618" r="23571" b="11015"/>
          <a:stretch/>
        </p:blipFill>
        <p:spPr>
          <a:xfrm>
            <a:off x="2000817" y="1283420"/>
            <a:ext cx="4925084" cy="50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Introducción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3813" y="2755344"/>
            <a:ext cx="4193949" cy="528464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</a:t>
            </a:r>
            <a:r>
              <a:rPr lang="es-CO" sz="1600" dirty="0" smtClean="0"/>
              <a:t>. Modelo Entidad Relación modelo </a:t>
            </a:r>
            <a:r>
              <a:rPr lang="es-CO" sz="1600" dirty="0" err="1" smtClean="0"/>
              <a:t>Crow’s</a:t>
            </a:r>
            <a:r>
              <a:rPr lang="es-CO" sz="1600" dirty="0" smtClean="0"/>
              <a:t> </a:t>
            </a:r>
            <a:r>
              <a:rPr lang="es-CO" sz="1600" dirty="0" err="1" smtClean="0"/>
              <a:t>Foot</a:t>
            </a:r>
            <a:endParaRPr lang="es-ES" sz="16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3814" y="329809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</a:t>
            </a:r>
            <a:r>
              <a:rPr lang="es-CO" sz="1600" dirty="0" smtClean="0"/>
              <a:t>. Diccionario de datos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3814" y="3799921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</a:t>
            </a:r>
            <a:r>
              <a:rPr lang="es-CO" sz="1600" dirty="0" smtClean="0"/>
              <a:t>. Presupuesto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4308271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</a:t>
            </a:r>
            <a:r>
              <a:rPr lang="es-CO" sz="1600" dirty="0" smtClean="0"/>
              <a:t>. Diagrama de Distribución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4833252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</a:t>
            </a:r>
            <a:r>
              <a:rPr lang="es-CO" sz="1600" dirty="0" smtClean="0"/>
              <a:t>.  Diagrama de Clases 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3814" y="534927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</a:t>
            </a:r>
            <a:r>
              <a:rPr lang="es-CO" sz="1600" dirty="0" smtClean="0"/>
              <a:t>. </a:t>
            </a:r>
            <a:r>
              <a:rPr lang="es-CO" sz="1600" dirty="0" err="1" smtClean="0"/>
              <a:t>Mokups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63815" y="585219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</a:t>
            </a:r>
            <a:r>
              <a:rPr lang="es-CO" sz="1600" dirty="0" smtClean="0"/>
              <a:t>. Normalización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110162" y="225242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</a:t>
            </a:r>
            <a:r>
              <a:rPr lang="es-CO" sz="1600" dirty="0" smtClean="0"/>
              <a:t>. Control de Versiones 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1382" y="568036"/>
            <a:ext cx="6096000" cy="692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solidFill>
                  <a:schemeClr val="bg1"/>
                </a:solidFill>
              </a:rPr>
              <a:t>Introducción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11382" y="2535382"/>
            <a:ext cx="6954982" cy="27986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presente proyecto se enfoca en la sistematización e implementación de un sistema informático especializado en el sector de los </a:t>
            </a:r>
            <a:r>
              <a:rPr lang="es-MX" dirty="0" smtClean="0"/>
              <a:t>inventarios </a:t>
            </a:r>
            <a:r>
              <a:rPr lang="es-MX" dirty="0"/>
              <a:t>(software para la gestión de inventario) esta herramienta nos ofrece nuevas formas innovadoras y prácticas para la producción de los usuarios encargados de los inventarios, así se remplazarían métodos anticuados como el uso de una hoja de Excel.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45264" y="2846881"/>
            <a:ext cx="6785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Desarrollar un sistema de información de inventarios, con el fin de sistematizar el proceso que se lleva actualmente en la sede Sena Colombia.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8186" y="1104522"/>
            <a:ext cx="6862527" cy="6518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09128" y="4866238"/>
            <a:ext cx="7206135" cy="6065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cuáles son los requisitos y necesidades a partir de un proceso de educción, esto se realiza para que el sistema sea mucho más acorde a lo que se necesita en la sede.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de información que sea mucho más ágil que el actual, y de esta forma mejorar el proceso para las personas que tienen a cargo el inventariado de la sede.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Desarrollar el sistema de información teniendo como base los requisitos y necesidades planteadas anteriormente, y así lograr que este sistema sea el adecuado para la sede en que se implementara.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Realizar pruebas del sistema, para que así se logre evidenciar la fiabilidad del mismo.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Entregar el Sistema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R.T.E para que se inicie un proceso sistematizado en el inventariado de la sede.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b="1" dirty="0">
              <a:solidFill>
                <a:schemeClr val="bg1"/>
              </a:solidFill>
            </a:endParaRPr>
          </a:p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0100" y="450057"/>
            <a:ext cx="8743950" cy="7858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Objetivos Específicos</a:t>
            </a:r>
            <a:endParaRPr lang="en-US" sz="4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8725" y="1789957"/>
            <a:ext cx="63007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FUNCIONALES: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>
                <a:latin typeface="Arial" panose="020B0604020202020204" pitchFamily="34" charset="0"/>
                <a:cs typeface="Arial" panose="020B0604020202020204" pitchFamily="34" charset="0"/>
              </a:rPr>
              <a:t>RF1 Modificación del sistema: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El sistema permitirá que el usuario encargado del software haga un proceso de modificación de toda la información existente.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RF2 Registro de usuario: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Registro de nuevos usuarios por medio del  encargado del software que en este caso seria la administradora de las sede.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RF3 Organización del inventario: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sistema agrupa por tablas en la base de datos, cada uno de los elementos entregados por el administrador como lo pueden ser (hardware, software, periféricos, licencias, etc.)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725" y="544023"/>
            <a:ext cx="6154615" cy="7209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Requerimientos (IEEE 830</a:t>
            </a:r>
            <a:r>
              <a:rPr lang="es-CO" sz="4000" b="1" dirty="0" smtClean="0">
                <a:solidFill>
                  <a:schemeClr val="bg1"/>
                </a:solidFill>
              </a:rPr>
              <a:t>)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8558" y="1325556"/>
            <a:ext cx="84695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NO FUNCIONALES: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RNF1 seguridad: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El sistema tendrá un proceso de verificación de usuarios donde la administrador y el técnico de logística tenga que realizar un inicio de sesión.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RNF2 Fiabilidad: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sistema tendrá una copia de seguridad, cuando ocurra un accidente de manera inesperada el programa guardara un progreso de los datos registrados y no se podrán eliminar de ninguna forma la información almacenada en la base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RNF3 Disponibilidad: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tendrá una disponibilidad las 24 horas, 7 días a la semana, ya que se hará registro de cualquier movimiento o cambio que se haga en 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RNF4 Hardware: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tendrá que tener un procesador de 32 o 64 bits ( de cualquier tipo desde el Intel Pentium), 4 Gigas de RAM, Disco duro predeterminado.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/>
              <a:t>RNF5 Usabilidad: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será muy amigable hacia el usuario, demostrando una interfaz mas factible, portando los colores representativos de la institución y la maquetación del sistema será igual, a través de cada paginación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0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dirty="0">
                <a:solidFill>
                  <a:schemeClr val="bg1"/>
                </a:solidFill>
              </a:rPr>
              <a:t>Modelo Entidad Relación modelo </a:t>
            </a:r>
            <a:r>
              <a:rPr lang="es-CO" sz="4800" dirty="0" err="1">
                <a:solidFill>
                  <a:schemeClr val="bg1"/>
                </a:solidFill>
              </a:rPr>
              <a:t>Crow’s</a:t>
            </a:r>
            <a:r>
              <a:rPr lang="es-CO" sz="4800" dirty="0">
                <a:solidFill>
                  <a:schemeClr val="bg1"/>
                </a:solidFill>
              </a:rPr>
              <a:t> </a:t>
            </a:r>
            <a:r>
              <a:rPr lang="es-CO" sz="4800" dirty="0" err="1">
                <a:solidFill>
                  <a:schemeClr val="bg1"/>
                </a:solidFill>
              </a:rPr>
              <a:t>Foot</a:t>
            </a:r>
            <a:endParaRPr lang="es-ES" sz="48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600199"/>
            <a:ext cx="7682230" cy="47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603</Words>
  <Application>Microsoft Office PowerPoint</Application>
  <PresentationFormat>Presentación en pantalla (4:3)</PresentationFormat>
  <Paragraphs>55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225</cp:revision>
  <dcterms:created xsi:type="dcterms:W3CDTF">2014-06-25T16:18:26Z</dcterms:created>
  <dcterms:modified xsi:type="dcterms:W3CDTF">2019-07-03T18:11:13Z</dcterms:modified>
</cp:coreProperties>
</file>