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5"/>
  </p:handoutMasterIdLst>
  <p:sldIdLst>
    <p:sldId id="323" r:id="rId2"/>
    <p:sldId id="325" r:id="rId3"/>
    <p:sldId id="277" r:id="rId4"/>
    <p:sldId id="337" r:id="rId5"/>
    <p:sldId id="341" r:id="rId6"/>
    <p:sldId id="342" r:id="rId7"/>
    <p:sldId id="351" r:id="rId8"/>
    <p:sldId id="343" r:id="rId9"/>
    <p:sldId id="326" r:id="rId10"/>
    <p:sldId id="327" r:id="rId11"/>
    <p:sldId id="339" r:id="rId12"/>
    <p:sldId id="340" r:id="rId13"/>
    <p:sldId id="328" r:id="rId14"/>
    <p:sldId id="346" r:id="rId15"/>
    <p:sldId id="347" r:id="rId16"/>
    <p:sldId id="329" r:id="rId17"/>
    <p:sldId id="330" r:id="rId18"/>
    <p:sldId id="338" r:id="rId19"/>
    <p:sldId id="349" r:id="rId20"/>
    <p:sldId id="350" r:id="rId21"/>
    <p:sldId id="335" r:id="rId22"/>
    <p:sldId id="344" r:id="rId23"/>
    <p:sldId id="345" r:id="rId2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1273" autoAdjust="0"/>
  </p:normalViewPr>
  <p:slideViewPr>
    <p:cSldViewPr snapToGrid="0" snapToObjects="1">
      <p:cViewPr varScale="1">
        <p:scale>
          <a:sx n="70" d="100"/>
          <a:sy n="70" d="100"/>
        </p:scale>
        <p:origin x="14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6/05/2020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MX" sz="36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INVENTORY</a:t>
            </a:r>
            <a:r>
              <a:rPr lang="es-MX" sz="36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MX" sz="36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</a:t>
            </a:r>
            <a:r>
              <a:rPr lang="es-MX" sz="36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MX" sz="36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R.T.E</a:t>
            </a:r>
            <a:r>
              <a:rPr lang="es-CO" sz="66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1285701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Proyectos ADSI - 2 </a:t>
            </a:r>
          </a:p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Diccionario de datos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0460" y="398735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E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60460" y="2945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4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71560" y="181352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000" b="1" dirty="0"/>
          </a:p>
        </p:txBody>
      </p:sp>
      <p:sp>
        <p:nvSpPr>
          <p:cNvPr id="9" name="Rectángulo 8"/>
          <p:cNvSpPr/>
          <p:nvPr/>
        </p:nvSpPr>
        <p:spPr>
          <a:xfrm>
            <a:off x="460460" y="5455856"/>
            <a:ext cx="841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s-ES" dirty="0"/>
            </a:b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429C032-3272-4811-A421-6EE479DAF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3" t="30288" r="37165" b="23255"/>
          <a:stretch/>
        </p:blipFill>
        <p:spPr>
          <a:xfrm>
            <a:off x="-117251" y="1988689"/>
            <a:ext cx="8994551" cy="39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7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48ABA6B-292D-4D7D-9C8D-66E859337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5" t="30023" r="38209" b="7060"/>
          <a:stretch/>
        </p:blipFill>
        <p:spPr>
          <a:xfrm>
            <a:off x="846161" y="1787857"/>
            <a:ext cx="7492621" cy="45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4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975E71E-88E5-42B0-B0E6-E74B972E2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" t="37988" r="37164" b="15821"/>
          <a:stretch/>
        </p:blipFill>
        <p:spPr>
          <a:xfrm>
            <a:off x="464024" y="2101755"/>
            <a:ext cx="8215952" cy="369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8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Cronograma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84200" y="21463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400" b="1" dirty="0"/>
          </a:p>
          <a:p>
            <a:pPr algn="l"/>
            <a:endParaRPr lang="es-ES" sz="2400" b="1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0110" y="1712277"/>
            <a:ext cx="7120890" cy="420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4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Presupuesto</a:t>
            </a:r>
            <a:endParaRPr lang="es-ES" sz="5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907097" y="1332605"/>
            <a:ext cx="7449503" cy="4527232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907096" y="6016535"/>
            <a:ext cx="7449503" cy="7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1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6459" y="497941"/>
            <a:ext cx="8175280" cy="9053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4800" b="1" dirty="0">
                <a:solidFill>
                  <a:schemeClr val="bg1"/>
                </a:solidFill>
              </a:rPr>
              <a:t>Selección de Personal</a:t>
            </a: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6459" y="1917472"/>
            <a:ext cx="8175280" cy="31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59" y="445022"/>
            <a:ext cx="8226339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Diagrama de Distribución</a:t>
            </a:r>
            <a:endParaRPr lang="es-ES" sz="54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8" y="1409645"/>
            <a:ext cx="8100611" cy="47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3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Diagrama de Clases</a:t>
            </a:r>
            <a:endParaRPr lang="es-ES" sz="5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9" y="1332605"/>
            <a:ext cx="8680548" cy="51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0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57200" y="703385"/>
            <a:ext cx="7702062" cy="7455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>
                <a:solidFill>
                  <a:schemeClr val="bg1"/>
                </a:solidFill>
              </a:rPr>
              <a:t>Mockups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24" y="1870603"/>
            <a:ext cx="613495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6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85" y="2079236"/>
            <a:ext cx="612543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7939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Integrantes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46285" y="2813538"/>
            <a:ext cx="3666392" cy="295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BRAYAN ESPINILLA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JULIAN RODRIGUEZ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CRISTIAN TIMANÁ</a:t>
            </a:r>
          </a:p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8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" y="1964482"/>
            <a:ext cx="806880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68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42109" y="623455"/>
            <a:ext cx="6359236" cy="8451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>
                <a:solidFill>
                  <a:schemeClr val="bg1"/>
                </a:solidFill>
              </a:rPr>
              <a:t>Normalización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960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12751" y="570368"/>
            <a:ext cx="6427961" cy="5794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4800" b="1" dirty="0">
                <a:solidFill>
                  <a:schemeClr val="bg1"/>
                </a:solidFill>
              </a:rPr>
              <a:t>Control de Versiones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791" t="38835" r="22724" b="19142"/>
          <a:stretch/>
        </p:blipFill>
        <p:spPr>
          <a:xfrm>
            <a:off x="786450" y="2182735"/>
            <a:ext cx="7480562" cy="31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9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6403" t="16618" r="23571" b="11015"/>
          <a:stretch/>
        </p:blipFill>
        <p:spPr>
          <a:xfrm>
            <a:off x="2000817" y="1283420"/>
            <a:ext cx="4925084" cy="50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5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63814" y="2235200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1. Introducción</a:t>
            </a:r>
            <a:endParaRPr lang="es-ES" sz="1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63813" y="2755344"/>
            <a:ext cx="4193949" cy="528464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2. Modelo Entidad Relación modelo </a:t>
            </a:r>
            <a:r>
              <a:rPr lang="es-CO" sz="1600" dirty="0" err="1"/>
              <a:t>Crow’s</a:t>
            </a:r>
            <a:r>
              <a:rPr lang="es-CO" sz="1600" dirty="0"/>
              <a:t> </a:t>
            </a:r>
            <a:r>
              <a:rPr lang="es-CO" sz="1600" dirty="0" err="1"/>
              <a:t>Foot</a:t>
            </a:r>
            <a:endParaRPr lang="es-ES" sz="16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63814" y="3298094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3. Diccionario de datos</a:t>
            </a:r>
            <a:endParaRPr lang="es-E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63814" y="3799921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4. Presupuesto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63814" y="4308271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5. Diagrama de Distribución</a:t>
            </a:r>
            <a:endParaRPr lang="es-ES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3814" y="4833252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6.  Diagrama de Clases </a:t>
            </a:r>
            <a:endParaRPr lang="es-E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63814" y="5349274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7. </a:t>
            </a:r>
            <a:r>
              <a:rPr lang="es-CO" sz="1600" dirty="0" err="1"/>
              <a:t>Mokups</a:t>
            </a:r>
            <a:endParaRPr lang="es-ES" sz="16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63815" y="5852194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8. Normalización</a:t>
            </a:r>
            <a:endParaRPr lang="es-ES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110162" y="2252424"/>
            <a:ext cx="4193948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9. Control de Versiones 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11382" y="568036"/>
            <a:ext cx="6096000" cy="6927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>
                <a:solidFill>
                  <a:schemeClr val="bg1"/>
                </a:solidFill>
              </a:rPr>
              <a:t>Introducción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11382" y="2535382"/>
            <a:ext cx="6954982" cy="27986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El presente proyecto se enfoca en la sistematización e implementación de un sistema informático especializado en el sector de los inventarios (software para la gestión de inventario) esta herramienta nos ofrece nuevas formas innovadoras y prácticas para la producción de los usuarios encargados de los inventarios, así se remplazarían métodos anticuados como el uso de una hoja de Excel.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45264" y="2846881"/>
            <a:ext cx="6785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Desarrollar un sistema de información de inventarios, con el fin de sistematizar el proceso que se lleva actualmente en la sede Sena Colombia.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78186" y="1104522"/>
            <a:ext cx="6862527" cy="6518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0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09128" y="4866238"/>
            <a:ext cx="7206135" cy="6065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Determinar cuáles son los requisitos y necesidades a partir de un proceso de educción, esto se realiza para que el sistema sea mucho más acorde a lo que se necesita en la sede.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Diseñar un sistema de información que sea mucho más ágil que el actual, y de esta forma mejorar el proceso para las personas que tienen a cargo el inventariado de la sede.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Desarrollar el sistema de información teniendo como base los requisitos y necesidades planteadas anteriormente, y así lograr que este sistema sea el adecuado para la sede en que se implementara.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Realizar pruebas del sistema, para que así se logre evidenciar la fiabilidad del mismo.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Entregar el Sistema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R.T.E para que se inicie un proceso sistematizado en el inventariado de la sede.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400" b="1" dirty="0">
              <a:solidFill>
                <a:schemeClr val="bg1"/>
              </a:solidFill>
            </a:endParaRPr>
          </a:p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00100" y="450057"/>
            <a:ext cx="8743950" cy="7858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Objetivos Específicos</a:t>
            </a:r>
            <a:endParaRPr lang="en-US" sz="4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28725" y="1789957"/>
            <a:ext cx="63007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FUNCIONALES: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b="1" dirty="0">
                <a:latin typeface="Arial" panose="020B0604020202020204" pitchFamily="34" charset="0"/>
                <a:cs typeface="Arial" panose="020B0604020202020204" pitchFamily="34" charset="0"/>
              </a:rPr>
              <a:t>RF1 Modificación del sistema: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El sistema permitirá que el usuario encargado del software haga un proceso de modificación de toda la información existente.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RF2 Registro de usuario: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el Registro de nuevos usuarios por medio del  encargado del software que en este caso seria la administradora de las sede.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RF3 Organización del inventario: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sistema agrupa por tablas en la base de datos, cada uno de los elementos entregados por el administrador como lo pueden ser (hardware, software, periféricos, licencias, etc.)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8725" y="544023"/>
            <a:ext cx="6154615" cy="7209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000" b="1" dirty="0">
                <a:solidFill>
                  <a:schemeClr val="bg1"/>
                </a:solidFill>
              </a:rPr>
              <a:t>Requerimientos (IEEE 830)</a:t>
            </a:r>
            <a:endParaRPr lang="es-CO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1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48558" y="1325556"/>
            <a:ext cx="846951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NO FUNCIONALES:</a:t>
            </a: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RNF1 seguridad: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El sistema tendrá un proceso de verificación de usuarios donde la administrador y el técnico de logística tenga que realizar un inicio de sesión.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600" b="1" dirty="0">
                <a:latin typeface="Arial" panose="020B0604020202020204" pitchFamily="34" charset="0"/>
                <a:cs typeface="Arial" panose="020B0604020202020204" pitchFamily="34" charset="0"/>
              </a:rPr>
              <a:t>RNF2 Fiabilidad:</a:t>
            </a:r>
            <a:r>
              <a:rPr lang="es-419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sistema tendrá una copia de seguridad, cuando ocurra un accidente de manera inesperada el programa guardara un progreso de los datos registrados y no se podrán eliminar de ninguna forma la información almacenada en la base de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600" b="1" dirty="0">
                <a:latin typeface="Arial" panose="020B0604020202020204" pitchFamily="34" charset="0"/>
                <a:cs typeface="Arial" panose="020B0604020202020204" pitchFamily="34" charset="0"/>
              </a:rPr>
              <a:t>RNF3 Disponibilidad: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Este sistema tendrá una disponibilidad las 24 horas, 7 días a la semana, ya que se hará registro de cualquier movimiento o cambio que se haga en el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RNF4 Hardware: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Este sistema tendrá que tener un procesador de 32 o 64 bits ( de cualquier tipo desde el Intel Pentium), 4 Gigas de RAM, Disco duro predeterminado.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/>
              <a:t>RNF5 Usabilidad: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Este sistema será muy amigable hacia el usuario, demostrando una interfaz mas factible, portando los colores representativos de la institución y la maquetación del sistema será igual, a través de cada paginación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08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dirty="0">
                <a:solidFill>
                  <a:schemeClr val="bg1"/>
                </a:solidFill>
              </a:rPr>
              <a:t>Modelo Entidad Relación modelo </a:t>
            </a:r>
            <a:r>
              <a:rPr lang="es-CO" sz="4800" dirty="0" err="1">
                <a:solidFill>
                  <a:schemeClr val="bg1"/>
                </a:solidFill>
              </a:rPr>
              <a:t>Crow’s</a:t>
            </a:r>
            <a:r>
              <a:rPr lang="es-CO" sz="4800" dirty="0">
                <a:solidFill>
                  <a:schemeClr val="bg1"/>
                </a:solidFill>
              </a:rPr>
              <a:t> </a:t>
            </a:r>
            <a:r>
              <a:rPr lang="es-CO" sz="4800" dirty="0" err="1">
                <a:solidFill>
                  <a:schemeClr val="bg1"/>
                </a:solidFill>
              </a:rPr>
              <a:t>Foot</a:t>
            </a:r>
            <a:endParaRPr lang="es-ES" sz="4800" b="1" dirty="0">
              <a:solidFill>
                <a:schemeClr val="bg1"/>
              </a:solidFill>
            </a:endParaRPr>
          </a:p>
        </p:txBody>
      </p:sp>
      <p:pic>
        <p:nvPicPr>
          <p:cNvPr id="5" name="Imagen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689B5684-3335-4048-B395-F9AEA2864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9" t="8014" r="18210" b="6770"/>
          <a:stretch/>
        </p:blipFill>
        <p:spPr>
          <a:xfrm>
            <a:off x="702860" y="1868274"/>
            <a:ext cx="7738280" cy="47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8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606</Words>
  <Application>Microsoft Office PowerPoint</Application>
  <PresentationFormat>Presentación en pantalla (4:3)</PresentationFormat>
  <Paragraphs>52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julian rodriguez</cp:lastModifiedBy>
  <cp:revision>231</cp:revision>
  <dcterms:created xsi:type="dcterms:W3CDTF">2014-06-25T16:18:26Z</dcterms:created>
  <dcterms:modified xsi:type="dcterms:W3CDTF">2020-05-06T16:51:38Z</dcterms:modified>
</cp:coreProperties>
</file>