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93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934D0F-08DA-6EC6-4E52-818910524B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D53ED6-3201-4033-7897-0DB46D1DA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DF8497-2E8B-3ACA-F0E6-B13DCF52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725294-1A00-8766-18C8-4B7D6F7D2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9FFE456-73FF-FDC4-7A51-2701B5AF8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596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2F8D67-1DAE-8238-CD34-5D7319CD9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7CA4332-27F3-914F-E5BF-CDF25A54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C2EECB-41FF-F762-04C9-A2BC009BE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E09BF-7604-EF6D-E417-51196E1D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457847-9FBA-B7A6-41A1-FDD00015E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8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021EDF2-822E-1566-EB05-47A41F61E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C601711-6318-72A9-862F-2A46C6697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6D12D1-3E9B-65F5-15A6-E7D617381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21F415-DDFF-73BB-C215-0CE5CE8CB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CEF222-2EFC-F0FB-C30D-EEAB7187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5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1E05F-6843-EF83-14C1-8986B23B6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A13141-684B-FCC0-3DD0-995D57179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C56076-4EE6-AFE2-856C-B9F42EE9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8C309A-88D4-FDFD-B3DD-E547C17E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FAA357-CC6F-3A08-C890-DD62DF6F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579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A0C38-5E09-D14F-2D6D-7C7ABBA3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AA9B1C-1C54-0A05-5EA0-C49D0CE69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3E18CD-45DA-6A7F-1BF5-596739FF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A063A8-58E8-1BF6-5E20-5A5E4AD98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ED6191-D12C-AA9E-AEEA-06C0A54C5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43A38-F73C-C486-A20D-396EADE0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F8541C-963B-6B5F-926B-07F46D339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E009EB-9460-B531-6029-9AD7C69F5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875649-E0BA-4D02-19BA-DF353426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06A427-F1ED-8B74-4140-2A7FEACC4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38D1D5-6EF9-0AE0-235E-CDCFEEA21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91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387EFE-922F-CB98-364F-A121EBDD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E18ED5-6387-CE8C-F5BE-7E8974BFD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CCE751-5B8A-AA4E-81A3-15703C8EE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FF30BF-5E17-4887-A2EF-B60F49691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958E9D-7690-883E-7BEC-F12E9F06D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79DCC90-8EF9-4033-5A38-01C6874C6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2BC1123-2070-1FFB-95AA-7B350DF9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4C94352-CD9B-1385-6F48-3A51D933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578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A597B-5BEF-F6DD-F4C1-31F414B4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2E1FAD0-AEC0-B021-790F-362F953A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C07438C-2F02-004D-3449-B4480A070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82C9DD9-D265-A31E-EDD2-5F504615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49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6EE3DA-41B6-BA01-6604-D757FB9B3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3FD34D9-F50A-33A4-44A3-EE4040EE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B840EB-3F45-22B3-E9DE-46251265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2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A8BCA-906F-A2A3-2B5C-78B2E7E74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85D3A-216E-62B6-B68F-7293F48DE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2BEFB3-91A9-F06E-F6EC-D22D938023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2180773-3E35-E2A7-4A96-78B96094C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2107C8-73DB-E692-850D-2B5A5BAA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4B7FC7-4454-62E6-0C69-FA4A007B2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87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7B4A0-A2B1-CA1A-ABC6-E36205A6D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C41FA5-4326-C567-4138-16F8ACB85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38E6AE-AA66-C063-25E7-A6DF72BEDE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0D8F84-C1B8-10E4-E3C3-CB15AD3BE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F73A93-CAD8-8F1E-261A-A42F4135C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8A24E0-6872-DFB6-21BA-9BAB79362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515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EBB6AA7-1D93-A2B7-90DD-4FBBCF4A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E64655-8CAC-2F67-753C-F4027CD868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6F9E6F-6C52-A460-F7BC-C1D6E01F9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7F35E-5D80-403C-9998-99DAB6050961}" type="datetimeFigureOut">
              <a:rPr lang="zh-CN" altLang="en-US" smtClean="0"/>
              <a:t>2025/7/3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AE25FE-4563-3353-3F36-D01800AF8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860502-C5B1-AB00-D38B-61A10EB7C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8BB84E-C3D7-4BD3-B170-C76D740436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79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460960-E0C4-B686-43D4-10393C44AE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计算机语言的发展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57A9B2A-270F-2746-CF27-374BEB4C9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6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30A4B-4EC6-A4B9-AFE2-E0B3DE82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59B8D8-C1EA-DB70-315B-D3BFBE98F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41032"/>
          </a:xfrm>
        </p:spPr>
        <p:txBody>
          <a:bodyPr/>
          <a:lstStyle/>
          <a:p>
            <a:r>
              <a:rPr lang="zh-CN" altLang="en-US" dirty="0"/>
              <a:t>为什么要有计算机语言？</a:t>
            </a:r>
            <a:endParaRPr lang="en-US" altLang="zh-CN" dirty="0"/>
          </a:p>
          <a:p>
            <a:pPr lvl="2"/>
            <a:r>
              <a:rPr lang="en-US" altLang="zh-CN" dirty="0"/>
              <a:t>CPU</a:t>
            </a:r>
            <a:r>
              <a:rPr lang="zh-CN" altLang="en-US" dirty="0"/>
              <a:t>只能理解二进制，也就是</a:t>
            </a:r>
            <a:r>
              <a:rPr lang="en-US" altLang="zh-CN" dirty="0"/>
              <a:t>010101010100001010</a:t>
            </a:r>
            <a:r>
              <a:rPr lang="zh-CN" altLang="en-US" dirty="0"/>
              <a:t>这样的语句</a:t>
            </a:r>
            <a:endParaRPr lang="en-US" altLang="zh-CN" dirty="0"/>
          </a:p>
          <a:p>
            <a:pPr lvl="2"/>
            <a:r>
              <a:rPr lang="zh-CN" altLang="en-US" dirty="0"/>
              <a:t>于是人们发明了第一个计算机语言</a:t>
            </a:r>
            <a:endParaRPr lang="en-US" altLang="zh-CN" dirty="0"/>
          </a:p>
          <a:p>
            <a:pPr lvl="2"/>
            <a:r>
              <a:rPr lang="zh-CN" altLang="en-US" dirty="0"/>
              <a:t>汇编语言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88008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C323D-64F7-120C-D5A6-A0515E98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14C456-9110-B91F-91D3-24AB61032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汇编语言为什么不是如今的主流计算机语言？</a:t>
            </a:r>
            <a:endParaRPr lang="en-US" altLang="zh-CN" dirty="0"/>
          </a:p>
          <a:p>
            <a:pPr lvl="1"/>
            <a:r>
              <a:rPr lang="zh-CN" altLang="en-US" dirty="0"/>
              <a:t>可读性差，过于依赖硬件，编程效率低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5F0024-321B-6E46-F4D4-956A3CC8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96" y="2824308"/>
            <a:ext cx="2073808" cy="335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2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C0647-CBA9-C855-646B-5BDE2F54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21DCD1-9412-87E5-299E-56CF64D51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语言的前身 </a:t>
            </a:r>
            <a:r>
              <a:rPr lang="en-US" altLang="zh-CN" dirty="0"/>
              <a:t>-&gt; B</a:t>
            </a:r>
            <a:r>
              <a:rPr lang="zh-CN" altLang="en-US" dirty="0"/>
              <a:t>语言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语言是不区分变量种类的，导致灵活性高，但是容易出错</a:t>
            </a:r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语言的诞生！</a:t>
            </a:r>
            <a:endParaRPr lang="en-US" altLang="zh-CN" dirty="0"/>
          </a:p>
          <a:p>
            <a:pPr lvl="1"/>
            <a:r>
              <a:rPr lang="zh-CN" altLang="en-US" dirty="0"/>
              <a:t>高效，可移植，不同平台上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967240-6EBF-3012-1A70-870D85DCC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21" y="3764448"/>
            <a:ext cx="7353958" cy="30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93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67466E-D0DD-AE2D-DCCB-3A46DAB62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AB3174-27E8-E044-02F4-514B965D4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语言是目前最经久不衰的语言之一（包含</a:t>
            </a:r>
            <a:r>
              <a:rPr lang="en-US" altLang="zh-CN" dirty="0" err="1"/>
              <a:t>c++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他之所以经久不衰，是因为他在效率与可读性中，找到了精确地平衡，而且从编译原理上来说，他是一门 </a:t>
            </a:r>
            <a:r>
              <a:rPr lang="zh-CN" altLang="en-US" b="1" dirty="0"/>
              <a:t>编译型 </a:t>
            </a:r>
            <a:r>
              <a:rPr lang="zh-CN" altLang="en-US" dirty="0"/>
              <a:t>语言！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6C8827-5578-B4CD-DA1A-4917F231F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016" y="3012501"/>
            <a:ext cx="5497968" cy="3164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E14397-CD0A-C8C3-0D6A-C81518C092B2}"/>
              </a:ext>
            </a:extLst>
          </p:cNvPr>
          <p:cNvSpPr txBox="1"/>
          <p:nvPr/>
        </p:nvSpPr>
        <p:spPr>
          <a:xfrm>
            <a:off x="966355" y="3719944"/>
            <a:ext cx="22236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C++/C</a:t>
            </a:r>
            <a:r>
              <a:rPr lang="zh-CN" altLang="en-US" dirty="0"/>
              <a:t> 为主</a:t>
            </a:r>
            <a:endParaRPr lang="en-US" altLang="zh-CN" dirty="0"/>
          </a:p>
          <a:p>
            <a:r>
              <a:rPr lang="zh-CN" altLang="en-US" dirty="0"/>
              <a:t>效率高，但跨平台效率低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1B27910-3853-3CF6-35AD-548BA868F69E}"/>
              </a:ext>
            </a:extLst>
          </p:cNvPr>
          <p:cNvSpPr txBox="1"/>
          <p:nvPr/>
        </p:nvSpPr>
        <p:spPr>
          <a:xfrm>
            <a:off x="9185564" y="3816627"/>
            <a:ext cx="2296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Python , java</a:t>
            </a:r>
            <a:r>
              <a:rPr lang="zh-CN" altLang="en-US" dirty="0"/>
              <a:t>为主</a:t>
            </a:r>
            <a:endParaRPr lang="en-US" altLang="zh-CN" dirty="0"/>
          </a:p>
          <a:p>
            <a:r>
              <a:rPr lang="zh-CN" altLang="en-US" dirty="0"/>
              <a:t>跨平台，但效率低</a:t>
            </a:r>
          </a:p>
        </p:txBody>
      </p:sp>
    </p:spTree>
    <p:extLst>
      <p:ext uri="{BB962C8B-B14F-4D97-AF65-F5344CB8AC3E}">
        <p14:creationId xmlns:p14="http://schemas.microsoft.com/office/powerpoint/2010/main" val="941553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880C79-F18A-F0BE-2B01-FFCE1A459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EE767B-52E6-EE9A-6D4E-E45192635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接下来让我们试一试最基础的</a:t>
            </a:r>
            <a:r>
              <a:rPr lang="en-US" altLang="zh-CN" dirty="0"/>
              <a:t>c</a:t>
            </a:r>
            <a:r>
              <a:rPr lang="zh-CN" altLang="en-US" dirty="0"/>
              <a:t>程序吧！</a:t>
            </a:r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EB5BB51-FEED-513F-CDD4-2FC58C2E3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59" y="2435586"/>
            <a:ext cx="10835082" cy="313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37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165</Words>
  <Application>Microsoft Office PowerPoint</Application>
  <PresentationFormat>宽屏</PresentationFormat>
  <Paragraphs>19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计算机语言的发展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品豪 任</dc:creator>
  <cp:lastModifiedBy>品豪 任</cp:lastModifiedBy>
  <cp:revision>3</cp:revision>
  <dcterms:created xsi:type="dcterms:W3CDTF">2025-07-03T10:00:32Z</dcterms:created>
  <dcterms:modified xsi:type="dcterms:W3CDTF">2025-07-03T10:20:04Z</dcterms:modified>
</cp:coreProperties>
</file>