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82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data/zhangpengjie/zhangpengjie/Workspace/Datasets/minc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2500/images/brick/brick_001981.jpg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/data/zhangpengjie/zhangpengjie/Workspace/Datasets/minc-2500/images/stone/stone_000810.jpg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/data/zhangpengjie/zhangpengjie/Workspace/Datasets/minc-2500/images/leather/leather_000159.jpg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/data/zhangpengjie/zhangpengjie/Workspace/Datasets/minc-2500/images/wood/wood_002182.jpg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/data/zhangpengjie/zhangpengjie/Workspace/Datasets/minc-2500/images/wood/wood_002182.jpg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/data/zhangpengjie/zhangpengjie/Workspace/Datasets/minc-2500/images/wood/wood_002182.jpg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72.xml"/><Relationship Id="rId5" Type="http://schemas.openxmlformats.org/officeDocument/2006/relationships/image" Target="../media/image2.jpeg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77.xml"/><Relationship Id="rId5" Type="http://schemas.openxmlformats.org/officeDocument/2006/relationships/image" Target="../media/image3.jpeg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82.xml"/><Relationship Id="rId5" Type="http://schemas.openxmlformats.org/officeDocument/2006/relationships/image" Target="../media/image4.jpeg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87.xml"/><Relationship Id="rId5" Type="http://schemas.openxmlformats.org/officeDocument/2006/relationships/image" Target="../media/image5.jpeg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92.xml"/><Relationship Id="rId5" Type="http://schemas.openxmlformats.org/officeDocument/2006/relationships/image" Target="../media/image6.jpeg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image" Target="../media/image4.jpeg"/><Relationship Id="rId72" Type="http://schemas.openxmlformats.org/officeDocument/2006/relationships/slideLayout" Target="../slideLayouts/slideLayout2.xml"/><Relationship Id="rId71" Type="http://schemas.openxmlformats.org/officeDocument/2006/relationships/tags" Target="../tags/tag157.xml"/><Relationship Id="rId70" Type="http://schemas.openxmlformats.org/officeDocument/2006/relationships/tags" Target="../tags/tag156.xml"/><Relationship Id="rId7" Type="http://schemas.openxmlformats.org/officeDocument/2006/relationships/tags" Target="../tags/tag96.xml"/><Relationship Id="rId69" Type="http://schemas.openxmlformats.org/officeDocument/2006/relationships/tags" Target="../tags/tag155.xml"/><Relationship Id="rId68" Type="http://schemas.openxmlformats.org/officeDocument/2006/relationships/tags" Target="../tags/tag154.xml"/><Relationship Id="rId67" Type="http://schemas.openxmlformats.org/officeDocument/2006/relationships/tags" Target="../tags/tag153.xml"/><Relationship Id="rId66" Type="http://schemas.openxmlformats.org/officeDocument/2006/relationships/tags" Target="../tags/tag152.xml"/><Relationship Id="rId65" Type="http://schemas.openxmlformats.org/officeDocument/2006/relationships/tags" Target="../tags/tag151.xml"/><Relationship Id="rId64" Type="http://schemas.openxmlformats.org/officeDocument/2006/relationships/tags" Target="../tags/tag150.xml"/><Relationship Id="rId63" Type="http://schemas.openxmlformats.org/officeDocument/2006/relationships/tags" Target="../tags/tag149.xml"/><Relationship Id="rId62" Type="http://schemas.openxmlformats.org/officeDocument/2006/relationships/tags" Target="../tags/tag148.xml"/><Relationship Id="rId61" Type="http://schemas.openxmlformats.org/officeDocument/2006/relationships/tags" Target="../tags/tag147.xml"/><Relationship Id="rId60" Type="http://schemas.openxmlformats.org/officeDocument/2006/relationships/tags" Target="../tags/tag146.xml"/><Relationship Id="rId6" Type="http://schemas.openxmlformats.org/officeDocument/2006/relationships/image" Target="../media/image3.jpeg"/><Relationship Id="rId59" Type="http://schemas.openxmlformats.org/officeDocument/2006/relationships/tags" Target="../tags/tag145.xml"/><Relationship Id="rId58" Type="http://schemas.openxmlformats.org/officeDocument/2006/relationships/tags" Target="../tags/tag144.xml"/><Relationship Id="rId57" Type="http://schemas.openxmlformats.org/officeDocument/2006/relationships/tags" Target="../tags/tag143.xml"/><Relationship Id="rId56" Type="http://schemas.openxmlformats.org/officeDocument/2006/relationships/tags" Target="../tags/tag142.xml"/><Relationship Id="rId55" Type="http://schemas.openxmlformats.org/officeDocument/2006/relationships/tags" Target="../tags/tag141.xml"/><Relationship Id="rId54" Type="http://schemas.openxmlformats.org/officeDocument/2006/relationships/tags" Target="../tags/tag140.xml"/><Relationship Id="rId53" Type="http://schemas.openxmlformats.org/officeDocument/2006/relationships/tags" Target="../tags/tag139.xml"/><Relationship Id="rId52" Type="http://schemas.openxmlformats.org/officeDocument/2006/relationships/tags" Target="../tags/tag138.xml"/><Relationship Id="rId51" Type="http://schemas.openxmlformats.org/officeDocument/2006/relationships/tags" Target="../tags/tag137.xml"/><Relationship Id="rId50" Type="http://schemas.openxmlformats.org/officeDocument/2006/relationships/tags" Target="../tags/tag136.xml"/><Relationship Id="rId5" Type="http://schemas.openxmlformats.org/officeDocument/2006/relationships/tags" Target="../tags/tag95.xml"/><Relationship Id="rId49" Type="http://schemas.openxmlformats.org/officeDocument/2006/relationships/tags" Target="../tags/tag135.xml"/><Relationship Id="rId48" Type="http://schemas.openxmlformats.org/officeDocument/2006/relationships/tags" Target="../tags/tag134.xml"/><Relationship Id="rId47" Type="http://schemas.openxmlformats.org/officeDocument/2006/relationships/tags" Target="../tags/tag133.xml"/><Relationship Id="rId46" Type="http://schemas.openxmlformats.org/officeDocument/2006/relationships/tags" Target="../tags/tag132.xml"/><Relationship Id="rId45" Type="http://schemas.openxmlformats.org/officeDocument/2006/relationships/tags" Target="../tags/tag131.xml"/><Relationship Id="rId44" Type="http://schemas.openxmlformats.org/officeDocument/2006/relationships/tags" Target="../tags/tag130.xml"/><Relationship Id="rId43" Type="http://schemas.openxmlformats.org/officeDocument/2006/relationships/tags" Target="../tags/tag129.xml"/><Relationship Id="rId42" Type="http://schemas.openxmlformats.org/officeDocument/2006/relationships/tags" Target="../tags/tag128.xml"/><Relationship Id="rId41" Type="http://schemas.openxmlformats.org/officeDocument/2006/relationships/tags" Target="../tags/tag127.xml"/><Relationship Id="rId40" Type="http://schemas.openxmlformats.org/officeDocument/2006/relationships/tags" Target="../tags/tag126.xml"/><Relationship Id="rId4" Type="http://schemas.openxmlformats.org/officeDocument/2006/relationships/image" Target="../media/image2.jpeg"/><Relationship Id="rId39" Type="http://schemas.openxmlformats.org/officeDocument/2006/relationships/tags" Target="../tags/tag125.xml"/><Relationship Id="rId38" Type="http://schemas.openxmlformats.org/officeDocument/2006/relationships/tags" Target="../tags/tag124.xml"/><Relationship Id="rId37" Type="http://schemas.openxmlformats.org/officeDocument/2006/relationships/tags" Target="../tags/tag123.xml"/><Relationship Id="rId36" Type="http://schemas.openxmlformats.org/officeDocument/2006/relationships/tags" Target="../tags/tag122.xml"/><Relationship Id="rId35" Type="http://schemas.openxmlformats.org/officeDocument/2006/relationships/tags" Target="../tags/tag121.xml"/><Relationship Id="rId34" Type="http://schemas.openxmlformats.org/officeDocument/2006/relationships/tags" Target="../tags/tag120.xml"/><Relationship Id="rId33" Type="http://schemas.openxmlformats.org/officeDocument/2006/relationships/tags" Target="../tags/tag119.xml"/><Relationship Id="rId32" Type="http://schemas.openxmlformats.org/officeDocument/2006/relationships/tags" Target="../tags/tag118.xml"/><Relationship Id="rId31" Type="http://schemas.openxmlformats.org/officeDocument/2006/relationships/tags" Target="../tags/tag117.xml"/><Relationship Id="rId30" Type="http://schemas.openxmlformats.org/officeDocument/2006/relationships/tags" Target="../tags/tag116.xml"/><Relationship Id="rId3" Type="http://schemas.openxmlformats.org/officeDocument/2006/relationships/tags" Target="../tags/tag94.xml"/><Relationship Id="rId29" Type="http://schemas.openxmlformats.org/officeDocument/2006/relationships/tags" Target="../tags/tag115.xml"/><Relationship Id="rId28" Type="http://schemas.openxmlformats.org/officeDocument/2006/relationships/tags" Target="../tags/tag114.xml"/><Relationship Id="rId27" Type="http://schemas.openxmlformats.org/officeDocument/2006/relationships/tags" Target="../tags/tag113.xml"/><Relationship Id="rId26" Type="http://schemas.openxmlformats.org/officeDocument/2006/relationships/tags" Target="../tags/tag112.xml"/><Relationship Id="rId25" Type="http://schemas.openxmlformats.org/officeDocument/2006/relationships/tags" Target="../tags/tag111.xml"/><Relationship Id="rId24" Type="http://schemas.openxmlformats.org/officeDocument/2006/relationships/tags" Target="../tags/tag110.xml"/><Relationship Id="rId23" Type="http://schemas.openxmlformats.org/officeDocument/2006/relationships/tags" Target="../tags/tag109.xml"/><Relationship Id="rId22" Type="http://schemas.openxmlformats.org/officeDocument/2006/relationships/tags" Target="../tags/tag108.xml"/><Relationship Id="rId21" Type="http://schemas.openxmlformats.org/officeDocument/2006/relationships/tags" Target="../tags/tag107.xml"/><Relationship Id="rId20" Type="http://schemas.openxmlformats.org/officeDocument/2006/relationships/tags" Target="../tags/tag106.xml"/><Relationship Id="rId2" Type="http://schemas.openxmlformats.org/officeDocument/2006/relationships/image" Target="../media/image1.jpeg"/><Relationship Id="rId19" Type="http://schemas.openxmlformats.org/officeDocument/2006/relationships/tags" Target="../tags/tag105.xml"/><Relationship Id="rId18" Type="http://schemas.openxmlformats.org/officeDocument/2006/relationships/tags" Target="../tags/tag104.xml"/><Relationship Id="rId17" Type="http://schemas.openxmlformats.org/officeDocument/2006/relationships/tags" Target="../tags/tag103.xml"/><Relationship Id="rId16" Type="http://schemas.openxmlformats.org/officeDocument/2006/relationships/tags" Target="../tags/tag102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image" Target="../media/image6.jpeg"/><Relationship Id="rId11" Type="http://schemas.openxmlformats.org/officeDocument/2006/relationships/tags" Target="../tags/tag98.xml"/><Relationship Id="rId10" Type="http://schemas.openxmlformats.org/officeDocument/2006/relationships/image" Target="../media/image5.jpeg"/><Relationship Id="rId1" Type="http://schemas.openxmlformats.org/officeDocument/2006/relationships/tags" Target="../tags/tag9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image" Target="../media/image4.jpeg"/><Relationship Id="rId72" Type="http://schemas.openxmlformats.org/officeDocument/2006/relationships/slideLayout" Target="../slideLayouts/slideLayout2.xml"/><Relationship Id="rId71" Type="http://schemas.openxmlformats.org/officeDocument/2006/relationships/tags" Target="../tags/tag222.xml"/><Relationship Id="rId70" Type="http://schemas.openxmlformats.org/officeDocument/2006/relationships/tags" Target="../tags/tag221.xml"/><Relationship Id="rId7" Type="http://schemas.openxmlformats.org/officeDocument/2006/relationships/tags" Target="../tags/tag161.xml"/><Relationship Id="rId69" Type="http://schemas.openxmlformats.org/officeDocument/2006/relationships/tags" Target="../tags/tag220.xml"/><Relationship Id="rId68" Type="http://schemas.openxmlformats.org/officeDocument/2006/relationships/tags" Target="../tags/tag219.xml"/><Relationship Id="rId67" Type="http://schemas.openxmlformats.org/officeDocument/2006/relationships/tags" Target="../tags/tag218.xml"/><Relationship Id="rId66" Type="http://schemas.openxmlformats.org/officeDocument/2006/relationships/tags" Target="../tags/tag217.xml"/><Relationship Id="rId65" Type="http://schemas.openxmlformats.org/officeDocument/2006/relationships/tags" Target="../tags/tag216.xml"/><Relationship Id="rId64" Type="http://schemas.openxmlformats.org/officeDocument/2006/relationships/tags" Target="../tags/tag215.xml"/><Relationship Id="rId63" Type="http://schemas.openxmlformats.org/officeDocument/2006/relationships/tags" Target="../tags/tag214.xml"/><Relationship Id="rId62" Type="http://schemas.openxmlformats.org/officeDocument/2006/relationships/tags" Target="../tags/tag213.xml"/><Relationship Id="rId61" Type="http://schemas.openxmlformats.org/officeDocument/2006/relationships/tags" Target="../tags/tag212.xml"/><Relationship Id="rId60" Type="http://schemas.openxmlformats.org/officeDocument/2006/relationships/tags" Target="../tags/tag211.xml"/><Relationship Id="rId6" Type="http://schemas.openxmlformats.org/officeDocument/2006/relationships/image" Target="../media/image3.jpeg"/><Relationship Id="rId59" Type="http://schemas.openxmlformats.org/officeDocument/2006/relationships/tags" Target="../tags/tag210.xml"/><Relationship Id="rId58" Type="http://schemas.openxmlformats.org/officeDocument/2006/relationships/tags" Target="../tags/tag209.xml"/><Relationship Id="rId57" Type="http://schemas.openxmlformats.org/officeDocument/2006/relationships/tags" Target="../tags/tag208.xml"/><Relationship Id="rId56" Type="http://schemas.openxmlformats.org/officeDocument/2006/relationships/tags" Target="../tags/tag207.xml"/><Relationship Id="rId55" Type="http://schemas.openxmlformats.org/officeDocument/2006/relationships/tags" Target="../tags/tag206.xml"/><Relationship Id="rId54" Type="http://schemas.openxmlformats.org/officeDocument/2006/relationships/tags" Target="../tags/tag205.xml"/><Relationship Id="rId53" Type="http://schemas.openxmlformats.org/officeDocument/2006/relationships/tags" Target="../tags/tag204.xml"/><Relationship Id="rId52" Type="http://schemas.openxmlformats.org/officeDocument/2006/relationships/tags" Target="../tags/tag203.xml"/><Relationship Id="rId51" Type="http://schemas.openxmlformats.org/officeDocument/2006/relationships/tags" Target="../tags/tag202.xml"/><Relationship Id="rId50" Type="http://schemas.openxmlformats.org/officeDocument/2006/relationships/tags" Target="../tags/tag201.xml"/><Relationship Id="rId5" Type="http://schemas.openxmlformats.org/officeDocument/2006/relationships/tags" Target="../tags/tag160.xml"/><Relationship Id="rId49" Type="http://schemas.openxmlformats.org/officeDocument/2006/relationships/tags" Target="../tags/tag200.xml"/><Relationship Id="rId48" Type="http://schemas.openxmlformats.org/officeDocument/2006/relationships/tags" Target="../tags/tag199.xml"/><Relationship Id="rId47" Type="http://schemas.openxmlformats.org/officeDocument/2006/relationships/tags" Target="../tags/tag198.xml"/><Relationship Id="rId46" Type="http://schemas.openxmlformats.org/officeDocument/2006/relationships/tags" Target="../tags/tag197.xml"/><Relationship Id="rId45" Type="http://schemas.openxmlformats.org/officeDocument/2006/relationships/tags" Target="../tags/tag196.xml"/><Relationship Id="rId44" Type="http://schemas.openxmlformats.org/officeDocument/2006/relationships/tags" Target="../tags/tag195.xml"/><Relationship Id="rId43" Type="http://schemas.openxmlformats.org/officeDocument/2006/relationships/tags" Target="../tags/tag194.xml"/><Relationship Id="rId42" Type="http://schemas.openxmlformats.org/officeDocument/2006/relationships/tags" Target="../tags/tag193.xml"/><Relationship Id="rId41" Type="http://schemas.openxmlformats.org/officeDocument/2006/relationships/tags" Target="../tags/tag192.xml"/><Relationship Id="rId40" Type="http://schemas.openxmlformats.org/officeDocument/2006/relationships/tags" Target="../tags/tag191.xml"/><Relationship Id="rId4" Type="http://schemas.openxmlformats.org/officeDocument/2006/relationships/image" Target="../media/image2.jpeg"/><Relationship Id="rId39" Type="http://schemas.openxmlformats.org/officeDocument/2006/relationships/tags" Target="../tags/tag190.xml"/><Relationship Id="rId38" Type="http://schemas.openxmlformats.org/officeDocument/2006/relationships/tags" Target="../tags/tag189.xml"/><Relationship Id="rId37" Type="http://schemas.openxmlformats.org/officeDocument/2006/relationships/tags" Target="../tags/tag188.xml"/><Relationship Id="rId36" Type="http://schemas.openxmlformats.org/officeDocument/2006/relationships/tags" Target="../tags/tag187.xml"/><Relationship Id="rId35" Type="http://schemas.openxmlformats.org/officeDocument/2006/relationships/tags" Target="../tags/tag186.xml"/><Relationship Id="rId34" Type="http://schemas.openxmlformats.org/officeDocument/2006/relationships/tags" Target="../tags/tag185.xml"/><Relationship Id="rId33" Type="http://schemas.openxmlformats.org/officeDocument/2006/relationships/tags" Target="../tags/tag184.xml"/><Relationship Id="rId32" Type="http://schemas.openxmlformats.org/officeDocument/2006/relationships/tags" Target="../tags/tag183.xml"/><Relationship Id="rId31" Type="http://schemas.openxmlformats.org/officeDocument/2006/relationships/tags" Target="../tags/tag182.xml"/><Relationship Id="rId30" Type="http://schemas.openxmlformats.org/officeDocument/2006/relationships/tags" Target="../tags/tag181.xml"/><Relationship Id="rId3" Type="http://schemas.openxmlformats.org/officeDocument/2006/relationships/tags" Target="../tags/tag159.xml"/><Relationship Id="rId29" Type="http://schemas.openxmlformats.org/officeDocument/2006/relationships/tags" Target="../tags/tag180.xml"/><Relationship Id="rId28" Type="http://schemas.openxmlformats.org/officeDocument/2006/relationships/tags" Target="../tags/tag179.xml"/><Relationship Id="rId27" Type="http://schemas.openxmlformats.org/officeDocument/2006/relationships/tags" Target="../tags/tag178.xml"/><Relationship Id="rId26" Type="http://schemas.openxmlformats.org/officeDocument/2006/relationships/tags" Target="../tags/tag177.xml"/><Relationship Id="rId25" Type="http://schemas.openxmlformats.org/officeDocument/2006/relationships/tags" Target="../tags/tag176.xml"/><Relationship Id="rId24" Type="http://schemas.openxmlformats.org/officeDocument/2006/relationships/tags" Target="../tags/tag175.xml"/><Relationship Id="rId23" Type="http://schemas.openxmlformats.org/officeDocument/2006/relationships/tags" Target="../tags/tag174.xml"/><Relationship Id="rId22" Type="http://schemas.openxmlformats.org/officeDocument/2006/relationships/tags" Target="../tags/tag173.xml"/><Relationship Id="rId21" Type="http://schemas.openxmlformats.org/officeDocument/2006/relationships/tags" Target="../tags/tag172.xml"/><Relationship Id="rId20" Type="http://schemas.openxmlformats.org/officeDocument/2006/relationships/tags" Target="../tags/tag171.xml"/><Relationship Id="rId2" Type="http://schemas.openxmlformats.org/officeDocument/2006/relationships/image" Target="../media/image1.jpeg"/><Relationship Id="rId19" Type="http://schemas.openxmlformats.org/officeDocument/2006/relationships/tags" Target="../tags/tag170.xml"/><Relationship Id="rId18" Type="http://schemas.openxmlformats.org/officeDocument/2006/relationships/tags" Target="../tags/tag169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image" Target="../media/image6.jpeg"/><Relationship Id="rId11" Type="http://schemas.openxmlformats.org/officeDocument/2006/relationships/tags" Target="../tags/tag163.xml"/><Relationship Id="rId10" Type="http://schemas.openxmlformats.org/officeDocument/2006/relationships/image" Target="../media/image5.jpeg"/><Relationship Id="rId1" Type="http://schemas.openxmlformats.org/officeDocument/2006/relationships/tags" Target="../tags/tag15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tags" Target="../tags/tag229.xml"/><Relationship Id="rId66" Type="http://schemas.openxmlformats.org/officeDocument/2006/relationships/slideLayout" Target="../slideLayouts/slideLayout2.xml"/><Relationship Id="rId65" Type="http://schemas.openxmlformats.org/officeDocument/2006/relationships/tags" Target="../tags/tag281.xml"/><Relationship Id="rId64" Type="http://schemas.openxmlformats.org/officeDocument/2006/relationships/image" Target="../media/image12.jpeg"/><Relationship Id="rId63" Type="http://schemas.openxmlformats.org/officeDocument/2006/relationships/image" Target="../media/image11.jpeg"/><Relationship Id="rId62" Type="http://schemas.openxmlformats.org/officeDocument/2006/relationships/image" Target="../media/image10.jpeg"/><Relationship Id="rId61" Type="http://schemas.openxmlformats.org/officeDocument/2006/relationships/image" Target="../media/image9.jpeg"/><Relationship Id="rId60" Type="http://schemas.openxmlformats.org/officeDocument/2006/relationships/image" Target="../media/image8.jpeg"/><Relationship Id="rId6" Type="http://schemas.openxmlformats.org/officeDocument/2006/relationships/tags" Target="../tags/tag228.xml"/><Relationship Id="rId59" Type="http://schemas.openxmlformats.org/officeDocument/2006/relationships/image" Target="../media/image7.jpeg"/><Relationship Id="rId58" Type="http://schemas.openxmlformats.org/officeDocument/2006/relationships/tags" Target="../tags/tag280.xml"/><Relationship Id="rId57" Type="http://schemas.openxmlformats.org/officeDocument/2006/relationships/tags" Target="../tags/tag279.xml"/><Relationship Id="rId56" Type="http://schemas.openxmlformats.org/officeDocument/2006/relationships/tags" Target="../tags/tag278.xml"/><Relationship Id="rId55" Type="http://schemas.openxmlformats.org/officeDocument/2006/relationships/tags" Target="../tags/tag277.xml"/><Relationship Id="rId54" Type="http://schemas.openxmlformats.org/officeDocument/2006/relationships/tags" Target="../tags/tag276.xml"/><Relationship Id="rId53" Type="http://schemas.openxmlformats.org/officeDocument/2006/relationships/tags" Target="../tags/tag275.xml"/><Relationship Id="rId52" Type="http://schemas.openxmlformats.org/officeDocument/2006/relationships/tags" Target="../tags/tag274.xml"/><Relationship Id="rId51" Type="http://schemas.openxmlformats.org/officeDocument/2006/relationships/tags" Target="../tags/tag273.xml"/><Relationship Id="rId50" Type="http://schemas.openxmlformats.org/officeDocument/2006/relationships/tags" Target="../tags/tag272.xml"/><Relationship Id="rId5" Type="http://schemas.openxmlformats.org/officeDocument/2006/relationships/tags" Target="../tags/tag227.xml"/><Relationship Id="rId49" Type="http://schemas.openxmlformats.org/officeDocument/2006/relationships/tags" Target="../tags/tag271.xml"/><Relationship Id="rId48" Type="http://schemas.openxmlformats.org/officeDocument/2006/relationships/tags" Target="../tags/tag270.xml"/><Relationship Id="rId47" Type="http://schemas.openxmlformats.org/officeDocument/2006/relationships/tags" Target="../tags/tag269.xml"/><Relationship Id="rId46" Type="http://schemas.openxmlformats.org/officeDocument/2006/relationships/tags" Target="../tags/tag268.xml"/><Relationship Id="rId45" Type="http://schemas.openxmlformats.org/officeDocument/2006/relationships/tags" Target="../tags/tag267.xml"/><Relationship Id="rId44" Type="http://schemas.openxmlformats.org/officeDocument/2006/relationships/tags" Target="../tags/tag266.xml"/><Relationship Id="rId43" Type="http://schemas.openxmlformats.org/officeDocument/2006/relationships/tags" Target="../tags/tag265.xml"/><Relationship Id="rId42" Type="http://schemas.openxmlformats.org/officeDocument/2006/relationships/tags" Target="../tags/tag264.xml"/><Relationship Id="rId41" Type="http://schemas.openxmlformats.org/officeDocument/2006/relationships/tags" Target="../tags/tag263.xml"/><Relationship Id="rId40" Type="http://schemas.openxmlformats.org/officeDocument/2006/relationships/tags" Target="../tags/tag262.xml"/><Relationship Id="rId4" Type="http://schemas.openxmlformats.org/officeDocument/2006/relationships/tags" Target="../tags/tag226.xml"/><Relationship Id="rId39" Type="http://schemas.openxmlformats.org/officeDocument/2006/relationships/tags" Target="../tags/tag261.xml"/><Relationship Id="rId38" Type="http://schemas.openxmlformats.org/officeDocument/2006/relationships/tags" Target="../tags/tag260.xml"/><Relationship Id="rId37" Type="http://schemas.openxmlformats.org/officeDocument/2006/relationships/tags" Target="../tags/tag259.xml"/><Relationship Id="rId36" Type="http://schemas.openxmlformats.org/officeDocument/2006/relationships/tags" Target="../tags/tag258.xml"/><Relationship Id="rId35" Type="http://schemas.openxmlformats.org/officeDocument/2006/relationships/tags" Target="../tags/tag257.xml"/><Relationship Id="rId34" Type="http://schemas.openxmlformats.org/officeDocument/2006/relationships/tags" Target="../tags/tag256.xml"/><Relationship Id="rId33" Type="http://schemas.openxmlformats.org/officeDocument/2006/relationships/tags" Target="../tags/tag255.xml"/><Relationship Id="rId32" Type="http://schemas.openxmlformats.org/officeDocument/2006/relationships/tags" Target="../tags/tag254.xml"/><Relationship Id="rId31" Type="http://schemas.openxmlformats.org/officeDocument/2006/relationships/tags" Target="../tags/tag253.xml"/><Relationship Id="rId30" Type="http://schemas.openxmlformats.org/officeDocument/2006/relationships/tags" Target="../tags/tag252.xml"/><Relationship Id="rId3" Type="http://schemas.openxmlformats.org/officeDocument/2006/relationships/tags" Target="../tags/tag225.xml"/><Relationship Id="rId29" Type="http://schemas.openxmlformats.org/officeDocument/2006/relationships/tags" Target="../tags/tag251.xml"/><Relationship Id="rId28" Type="http://schemas.openxmlformats.org/officeDocument/2006/relationships/tags" Target="../tags/tag250.xml"/><Relationship Id="rId27" Type="http://schemas.openxmlformats.org/officeDocument/2006/relationships/tags" Target="../tags/tag249.xml"/><Relationship Id="rId26" Type="http://schemas.openxmlformats.org/officeDocument/2006/relationships/tags" Target="../tags/tag248.xml"/><Relationship Id="rId25" Type="http://schemas.openxmlformats.org/officeDocument/2006/relationships/tags" Target="../tags/tag247.xml"/><Relationship Id="rId24" Type="http://schemas.openxmlformats.org/officeDocument/2006/relationships/tags" Target="../tags/tag246.xml"/><Relationship Id="rId23" Type="http://schemas.openxmlformats.org/officeDocument/2006/relationships/tags" Target="../tags/tag245.xml"/><Relationship Id="rId22" Type="http://schemas.openxmlformats.org/officeDocument/2006/relationships/tags" Target="../tags/tag244.xml"/><Relationship Id="rId21" Type="http://schemas.openxmlformats.org/officeDocument/2006/relationships/tags" Target="../tags/tag243.xml"/><Relationship Id="rId20" Type="http://schemas.openxmlformats.org/officeDocument/2006/relationships/tags" Target="../tags/tag242.xml"/><Relationship Id="rId2" Type="http://schemas.openxmlformats.org/officeDocument/2006/relationships/tags" Target="../tags/tag224.xml"/><Relationship Id="rId19" Type="http://schemas.openxmlformats.org/officeDocument/2006/relationships/tags" Target="../tags/tag241.xml"/><Relationship Id="rId18" Type="http://schemas.openxmlformats.org/officeDocument/2006/relationships/tags" Target="../tags/tag240.xml"/><Relationship Id="rId17" Type="http://schemas.openxmlformats.org/officeDocument/2006/relationships/tags" Target="../tags/tag239.xml"/><Relationship Id="rId16" Type="http://schemas.openxmlformats.org/officeDocument/2006/relationships/tags" Target="../tags/tag238.xml"/><Relationship Id="rId15" Type="http://schemas.openxmlformats.org/officeDocument/2006/relationships/tags" Target="../tags/tag237.xml"/><Relationship Id="rId14" Type="http://schemas.openxmlformats.org/officeDocument/2006/relationships/tags" Target="../tags/tag236.xml"/><Relationship Id="rId13" Type="http://schemas.openxmlformats.org/officeDocument/2006/relationships/tags" Target="../tags/tag235.xml"/><Relationship Id="rId12" Type="http://schemas.openxmlformats.org/officeDocument/2006/relationships/tags" Target="../tags/tag234.xml"/><Relationship Id="rId11" Type="http://schemas.openxmlformats.org/officeDocument/2006/relationships/tags" Target="../tags/tag233.xml"/><Relationship Id="rId10" Type="http://schemas.openxmlformats.org/officeDocument/2006/relationships/tags" Target="../tags/tag232.xml"/><Relationship Id="rId1" Type="http://schemas.openxmlformats.org/officeDocument/2006/relationships/tags" Target="../tags/tag2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rick_0019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3585" y="1023620"/>
            <a:ext cx="4556125" cy="4556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47280" y="1671955"/>
            <a:ext cx="152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brick = 0.972</a:t>
            </a:r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7447280" y="2167255"/>
            <a:ext cx="1960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stone = 0.007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7447280" y="2746375"/>
            <a:ext cx="152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tile = 0.003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7447280" y="3340735"/>
            <a:ext cx="184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carpet = 0.002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7447280" y="3896995"/>
            <a:ext cx="1960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other = 0.002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47280" y="1671955"/>
            <a:ext cx="152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brick = 0.014</a:t>
            </a:r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328535" y="1176655"/>
            <a:ext cx="1960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stone = 0.950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7447280" y="2746375"/>
            <a:ext cx="168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water = 0.007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7447280" y="3340735"/>
            <a:ext cx="184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tile = 0.006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7447280" y="3896995"/>
            <a:ext cx="1960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foliage = 0.003</a:t>
            </a:r>
            <a:endParaRPr lang="en-US" altLang="zh-CN"/>
          </a:p>
        </p:txBody>
      </p:sp>
      <p:pic>
        <p:nvPicPr>
          <p:cNvPr id="2" name="图片 1" descr="stone_0008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2295" y="992505"/>
            <a:ext cx="4243705" cy="424370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47280" y="1671955"/>
            <a:ext cx="209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fabric = 0.028</a:t>
            </a:r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328535" y="1176655"/>
            <a:ext cx="1960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leather = 0.944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7447280" y="2746375"/>
            <a:ext cx="168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metal = 0.003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7447280" y="3340735"/>
            <a:ext cx="184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wood = 0.003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7447280" y="3896995"/>
            <a:ext cx="1960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tile = 0.003</a:t>
            </a:r>
            <a:endParaRPr lang="en-US" altLang="zh-CN"/>
          </a:p>
        </p:txBody>
      </p:sp>
      <p:pic>
        <p:nvPicPr>
          <p:cNvPr id="3" name="图片 2" descr="leather_0001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600" y="494030"/>
            <a:ext cx="4597400" cy="45974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47280" y="1671955"/>
            <a:ext cx="209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fabric = 0.012</a:t>
            </a:r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328535" y="1176655"/>
            <a:ext cx="1960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wood = 0.900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7447280" y="2746375"/>
            <a:ext cx="2238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wallpaper = 0.010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7447280" y="3340735"/>
            <a:ext cx="184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painted = 0.009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7447280" y="3896995"/>
            <a:ext cx="1960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stone = 0.007</a:t>
            </a:r>
            <a:endParaRPr lang="en-US" altLang="zh-CN"/>
          </a:p>
        </p:txBody>
      </p:sp>
      <p:pic>
        <p:nvPicPr>
          <p:cNvPr id="2" name="图片 1" descr="wood_0021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620" y="930275"/>
            <a:ext cx="4597400" cy="45974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47280" y="1671955"/>
            <a:ext cx="209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fabric = 0.033</a:t>
            </a:r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328535" y="1176655"/>
            <a:ext cx="1960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skin = 0.896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7447280" y="2746375"/>
            <a:ext cx="2238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hair = 0.017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7447280" y="3340735"/>
            <a:ext cx="184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plastic = 0.013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7447280" y="3896995"/>
            <a:ext cx="1960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food = 0.005</a:t>
            </a:r>
            <a:endParaRPr lang="en-US" altLang="zh-CN"/>
          </a:p>
        </p:txBody>
      </p:sp>
      <p:pic>
        <p:nvPicPr>
          <p:cNvPr id="3" name="图片 2" descr="skin_0000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990" y="870585"/>
            <a:ext cx="4597400" cy="45974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47280" y="1671955"/>
            <a:ext cx="209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fabric = 0.027</a:t>
            </a:r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328535" y="1176655"/>
            <a:ext cx="1960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water = 0.933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7447280" y="2746375"/>
            <a:ext cx="2238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hair = 0.004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7447280" y="3340735"/>
            <a:ext cx="184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plastic = 0.004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7447280" y="3896995"/>
            <a:ext cx="1960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food = 0.003</a:t>
            </a:r>
            <a:endParaRPr lang="en-US" altLang="zh-CN"/>
          </a:p>
        </p:txBody>
      </p:sp>
      <p:pic>
        <p:nvPicPr>
          <p:cNvPr id="2" name="图片 1" descr="water_0019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6920" y="1176655"/>
            <a:ext cx="3584575" cy="35845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rick_00198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2410" y="716915"/>
            <a:ext cx="1800000" cy="1800000"/>
          </a:xfrm>
          <a:prstGeom prst="rect">
            <a:avLst/>
          </a:prstGeom>
        </p:spPr>
      </p:pic>
      <p:pic>
        <p:nvPicPr>
          <p:cNvPr id="5" name="图片 4" descr="stone_0008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2410" y="2959735"/>
            <a:ext cx="1800000" cy="1800000"/>
          </a:xfrm>
          <a:prstGeom prst="rect">
            <a:avLst/>
          </a:prstGeom>
        </p:spPr>
      </p:pic>
      <p:pic>
        <p:nvPicPr>
          <p:cNvPr id="6" name="图片 5" descr="leather_00015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105140" y="711200"/>
            <a:ext cx="1800000" cy="1800000"/>
          </a:xfrm>
          <a:prstGeom prst="rect">
            <a:avLst/>
          </a:prstGeom>
        </p:spPr>
      </p:pic>
      <p:pic>
        <p:nvPicPr>
          <p:cNvPr id="7" name="图片 6" descr="wood_00218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102100" y="711200"/>
            <a:ext cx="1800000" cy="1800000"/>
          </a:xfrm>
          <a:prstGeom prst="rect">
            <a:avLst/>
          </a:prstGeom>
        </p:spPr>
      </p:pic>
      <p:pic>
        <p:nvPicPr>
          <p:cNvPr id="8" name="图片 7" descr="skin_00007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102100" y="2959735"/>
            <a:ext cx="1800000" cy="1800000"/>
          </a:xfrm>
          <a:prstGeom prst="rect">
            <a:avLst/>
          </a:prstGeom>
        </p:spPr>
      </p:pic>
      <p:pic>
        <p:nvPicPr>
          <p:cNvPr id="9" name="图片 8" descr="water_0019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105140" y="2959735"/>
            <a:ext cx="1800000" cy="180000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2067560" y="716915"/>
            <a:ext cx="752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brick     </a:t>
            </a:r>
            <a:endParaRPr lang="en-US" altLang="zh-CN" b="1"/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2067560" y="105981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stone     </a:t>
            </a:r>
            <a:endParaRPr lang="en-US" altLang="zh-CN"/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2065020" y="1428115"/>
            <a:ext cx="602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tile      </a:t>
            </a:r>
            <a:endParaRPr lang="en-US" altLang="zh-CN"/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2068195" y="1777365"/>
            <a:ext cx="86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carpet 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2065020" y="2145665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other  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3096895" y="713105"/>
            <a:ext cx="839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0.972</a:t>
            </a:r>
            <a:endParaRPr lang="en-US" altLang="zh-CN" b="1"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94355" y="1059815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0.007</a:t>
            </a:r>
            <a:endParaRPr lang="en-US" altLang="zh-CN">
              <a:sym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18"/>
            </p:custDataLst>
          </p:nvPr>
        </p:nvSpPr>
        <p:spPr>
          <a:xfrm>
            <a:off x="3094355" y="1428115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0.003</a:t>
            </a:r>
            <a:endParaRPr lang="en-US" altLang="zh-CN">
              <a:sym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19"/>
            </p:custDataLst>
          </p:nvPr>
        </p:nvSpPr>
        <p:spPr>
          <a:xfrm>
            <a:off x="3094355" y="1777365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0.002</a:t>
            </a:r>
            <a:endParaRPr lang="en-US" altLang="zh-CN"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20"/>
            </p:custDataLst>
          </p:nvPr>
        </p:nvSpPr>
        <p:spPr>
          <a:xfrm>
            <a:off x="3094355" y="2143125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0.002</a:t>
            </a:r>
            <a:endParaRPr lang="en-US" altLang="zh-CN">
              <a:sym typeface="+mn-ea"/>
            </a:endParaRPr>
          </a:p>
        </p:txBody>
      </p:sp>
      <p:sp>
        <p:nvSpPr>
          <p:cNvPr id="27" name="文本框 26"/>
          <p:cNvSpPr txBox="1"/>
          <p:nvPr>
            <p:custDataLst>
              <p:tags r:id="rId21"/>
            </p:custDataLst>
          </p:nvPr>
        </p:nvSpPr>
        <p:spPr>
          <a:xfrm>
            <a:off x="5974080" y="716915"/>
            <a:ext cx="92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wood</a:t>
            </a:r>
            <a:endParaRPr lang="en-US" altLang="zh-CN" b="1"/>
          </a:p>
        </p:txBody>
      </p:sp>
      <p:sp>
        <p:nvSpPr>
          <p:cNvPr id="28" name="文本框 27"/>
          <p:cNvSpPr txBox="1"/>
          <p:nvPr>
            <p:custDataLst>
              <p:tags r:id="rId22"/>
            </p:custDataLst>
          </p:nvPr>
        </p:nvSpPr>
        <p:spPr>
          <a:xfrm>
            <a:off x="5974080" y="105981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fabric</a:t>
            </a:r>
            <a:endParaRPr lang="en-US" altLang="zh-CN"/>
          </a:p>
        </p:txBody>
      </p:sp>
      <p:sp>
        <p:nvSpPr>
          <p:cNvPr id="29" name="文本框 28"/>
          <p:cNvSpPr txBox="1"/>
          <p:nvPr>
            <p:custDataLst>
              <p:tags r:id="rId23"/>
            </p:custDataLst>
          </p:nvPr>
        </p:nvSpPr>
        <p:spPr>
          <a:xfrm>
            <a:off x="5971540" y="1428115"/>
            <a:ext cx="1244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wallpaper</a:t>
            </a:r>
            <a:endParaRPr lang="en-US" altLang="zh-CN"/>
          </a:p>
        </p:txBody>
      </p:sp>
      <p:sp>
        <p:nvSpPr>
          <p:cNvPr id="30" name="文本框 29"/>
          <p:cNvSpPr txBox="1"/>
          <p:nvPr>
            <p:custDataLst>
              <p:tags r:id="rId24"/>
            </p:custDataLst>
          </p:nvPr>
        </p:nvSpPr>
        <p:spPr>
          <a:xfrm>
            <a:off x="5974715" y="1777365"/>
            <a:ext cx="1007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painted</a:t>
            </a:r>
            <a:endParaRPr lang="en-US" altLang="zh-CN"/>
          </a:p>
        </p:txBody>
      </p:sp>
      <p:sp>
        <p:nvSpPr>
          <p:cNvPr id="31" name="文本框 30"/>
          <p:cNvSpPr txBox="1"/>
          <p:nvPr>
            <p:custDataLst>
              <p:tags r:id="rId25"/>
            </p:custDataLst>
          </p:nvPr>
        </p:nvSpPr>
        <p:spPr>
          <a:xfrm>
            <a:off x="5971540" y="2145665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stone</a:t>
            </a:r>
            <a:endParaRPr lang="en-US" altLang="zh-CN"/>
          </a:p>
        </p:txBody>
      </p:sp>
      <p:sp>
        <p:nvSpPr>
          <p:cNvPr id="32" name="文本框 31"/>
          <p:cNvSpPr txBox="1"/>
          <p:nvPr>
            <p:custDataLst>
              <p:tags r:id="rId26"/>
            </p:custDataLst>
          </p:nvPr>
        </p:nvSpPr>
        <p:spPr>
          <a:xfrm>
            <a:off x="7132955" y="713105"/>
            <a:ext cx="839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0.900</a:t>
            </a:r>
            <a:endParaRPr lang="en-US" altLang="zh-CN" b="1">
              <a:sym typeface="+mn-ea"/>
            </a:endParaRPr>
          </a:p>
        </p:txBody>
      </p:sp>
      <p:sp>
        <p:nvSpPr>
          <p:cNvPr id="33" name="文本框 32"/>
          <p:cNvSpPr txBox="1"/>
          <p:nvPr>
            <p:custDataLst>
              <p:tags r:id="rId27"/>
            </p:custDataLst>
          </p:nvPr>
        </p:nvSpPr>
        <p:spPr>
          <a:xfrm>
            <a:off x="7130415" y="1059815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0.012</a:t>
            </a:r>
            <a:endParaRPr lang="en-US" altLang="zh-CN"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28"/>
            </p:custDataLst>
          </p:nvPr>
        </p:nvSpPr>
        <p:spPr>
          <a:xfrm>
            <a:off x="7130415" y="1428115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0.010</a:t>
            </a:r>
            <a:endParaRPr lang="en-US" altLang="zh-CN">
              <a:sym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29"/>
            </p:custDataLst>
          </p:nvPr>
        </p:nvSpPr>
        <p:spPr>
          <a:xfrm>
            <a:off x="7130415" y="1777365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0.009</a:t>
            </a:r>
            <a:endParaRPr lang="en-US" altLang="zh-CN">
              <a:sym typeface="+mn-ea"/>
            </a:endParaRPr>
          </a:p>
        </p:txBody>
      </p:sp>
      <p:sp>
        <p:nvSpPr>
          <p:cNvPr id="36" name="文本框 35"/>
          <p:cNvSpPr txBox="1"/>
          <p:nvPr>
            <p:custDataLst>
              <p:tags r:id="rId30"/>
            </p:custDataLst>
          </p:nvPr>
        </p:nvSpPr>
        <p:spPr>
          <a:xfrm>
            <a:off x="7130415" y="2143125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0.007</a:t>
            </a:r>
            <a:endParaRPr lang="en-US" altLang="zh-CN">
              <a:sym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31"/>
            </p:custDataLst>
          </p:nvPr>
        </p:nvSpPr>
        <p:spPr>
          <a:xfrm>
            <a:off x="9994265" y="716915"/>
            <a:ext cx="941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leather </a:t>
            </a:r>
            <a:endParaRPr lang="en-US" altLang="zh-CN" b="1">
              <a:sym typeface="+mn-ea"/>
            </a:endParaRPr>
          </a:p>
        </p:txBody>
      </p:sp>
      <p:sp>
        <p:nvSpPr>
          <p:cNvPr id="38" name="文本框 37"/>
          <p:cNvSpPr txBox="1"/>
          <p:nvPr>
            <p:custDataLst>
              <p:tags r:id="rId32"/>
            </p:custDataLst>
          </p:nvPr>
        </p:nvSpPr>
        <p:spPr>
          <a:xfrm>
            <a:off x="9994265" y="105981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fabric </a:t>
            </a:r>
            <a:endParaRPr lang="en-US" altLang="zh-CN"/>
          </a:p>
        </p:txBody>
      </p:sp>
      <p:sp>
        <p:nvSpPr>
          <p:cNvPr id="39" name="文本框 38"/>
          <p:cNvSpPr txBox="1"/>
          <p:nvPr>
            <p:custDataLst>
              <p:tags r:id="rId33"/>
            </p:custDataLst>
          </p:nvPr>
        </p:nvSpPr>
        <p:spPr>
          <a:xfrm>
            <a:off x="9991725" y="1428115"/>
            <a:ext cx="86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metal </a:t>
            </a:r>
            <a:endParaRPr lang="en-US" altLang="zh-CN"/>
          </a:p>
        </p:txBody>
      </p:sp>
      <p:sp>
        <p:nvSpPr>
          <p:cNvPr id="40" name="文本框 39"/>
          <p:cNvSpPr txBox="1"/>
          <p:nvPr>
            <p:custDataLst>
              <p:tags r:id="rId34"/>
            </p:custDataLst>
          </p:nvPr>
        </p:nvSpPr>
        <p:spPr>
          <a:xfrm>
            <a:off x="9994900" y="1777365"/>
            <a:ext cx="86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wood </a:t>
            </a:r>
            <a:endParaRPr lang="en-US" altLang="zh-CN"/>
          </a:p>
        </p:txBody>
      </p:sp>
      <p:sp>
        <p:nvSpPr>
          <p:cNvPr id="41" name="文本框 40"/>
          <p:cNvSpPr txBox="1"/>
          <p:nvPr>
            <p:custDataLst>
              <p:tags r:id="rId35"/>
            </p:custDataLst>
          </p:nvPr>
        </p:nvSpPr>
        <p:spPr>
          <a:xfrm>
            <a:off x="9991725" y="2145665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tile </a:t>
            </a:r>
            <a:endParaRPr lang="en-US" altLang="zh-CN"/>
          </a:p>
        </p:txBody>
      </p:sp>
      <p:sp>
        <p:nvSpPr>
          <p:cNvPr id="42" name="文本框 41"/>
          <p:cNvSpPr txBox="1"/>
          <p:nvPr>
            <p:custDataLst>
              <p:tags r:id="rId36"/>
            </p:custDataLst>
          </p:nvPr>
        </p:nvSpPr>
        <p:spPr>
          <a:xfrm>
            <a:off x="11012805" y="713105"/>
            <a:ext cx="839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0.944</a:t>
            </a:r>
            <a:endParaRPr lang="en-US" altLang="zh-CN" b="1">
              <a:sym typeface="+mn-ea"/>
            </a:endParaRPr>
          </a:p>
        </p:txBody>
      </p:sp>
      <p:sp>
        <p:nvSpPr>
          <p:cNvPr id="43" name="文本框 42"/>
          <p:cNvSpPr txBox="1"/>
          <p:nvPr>
            <p:custDataLst>
              <p:tags r:id="rId37"/>
            </p:custDataLst>
          </p:nvPr>
        </p:nvSpPr>
        <p:spPr>
          <a:xfrm>
            <a:off x="11010265" y="1059815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0.028</a:t>
            </a:r>
            <a:endParaRPr lang="en-US" altLang="zh-CN">
              <a:sym typeface="+mn-ea"/>
            </a:endParaRPr>
          </a:p>
        </p:txBody>
      </p:sp>
      <p:sp>
        <p:nvSpPr>
          <p:cNvPr id="44" name="文本框 43"/>
          <p:cNvSpPr txBox="1"/>
          <p:nvPr>
            <p:custDataLst>
              <p:tags r:id="rId38"/>
            </p:custDataLst>
          </p:nvPr>
        </p:nvSpPr>
        <p:spPr>
          <a:xfrm>
            <a:off x="11010265" y="1428115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0.003</a:t>
            </a:r>
            <a:endParaRPr lang="en-US" altLang="zh-CN">
              <a:sym typeface="+mn-ea"/>
            </a:endParaRPr>
          </a:p>
        </p:txBody>
      </p:sp>
      <p:sp>
        <p:nvSpPr>
          <p:cNvPr id="45" name="文本框 44"/>
          <p:cNvSpPr txBox="1"/>
          <p:nvPr>
            <p:custDataLst>
              <p:tags r:id="rId39"/>
            </p:custDataLst>
          </p:nvPr>
        </p:nvSpPr>
        <p:spPr>
          <a:xfrm>
            <a:off x="11010265" y="1777365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0.003</a:t>
            </a:r>
            <a:endParaRPr lang="en-US" altLang="zh-CN">
              <a:sym typeface="+mn-ea"/>
            </a:endParaRPr>
          </a:p>
        </p:txBody>
      </p:sp>
      <p:sp>
        <p:nvSpPr>
          <p:cNvPr id="46" name="文本框 45"/>
          <p:cNvSpPr txBox="1"/>
          <p:nvPr>
            <p:custDataLst>
              <p:tags r:id="rId40"/>
            </p:custDataLst>
          </p:nvPr>
        </p:nvSpPr>
        <p:spPr>
          <a:xfrm>
            <a:off x="11010265" y="2143125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0.003</a:t>
            </a:r>
            <a:endParaRPr lang="en-US" altLang="zh-CN">
              <a:sym typeface="+mn-ea"/>
            </a:endParaRPr>
          </a:p>
        </p:txBody>
      </p:sp>
      <p:sp>
        <p:nvSpPr>
          <p:cNvPr id="67" name="文本框 66"/>
          <p:cNvSpPr txBox="1"/>
          <p:nvPr>
            <p:custDataLst>
              <p:tags r:id="rId41"/>
            </p:custDataLst>
          </p:nvPr>
        </p:nvSpPr>
        <p:spPr>
          <a:xfrm>
            <a:off x="2070735" y="2962910"/>
            <a:ext cx="865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stone</a:t>
            </a:r>
            <a:endParaRPr lang="en-US" altLang="zh-CN" b="1"/>
          </a:p>
        </p:txBody>
      </p:sp>
      <p:sp>
        <p:nvSpPr>
          <p:cNvPr id="68" name="文本框 67"/>
          <p:cNvSpPr txBox="1"/>
          <p:nvPr>
            <p:custDataLst>
              <p:tags r:id="rId42"/>
            </p:custDataLst>
          </p:nvPr>
        </p:nvSpPr>
        <p:spPr>
          <a:xfrm>
            <a:off x="2070735" y="3305810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brick </a:t>
            </a:r>
            <a:endParaRPr lang="en-US" altLang="zh-CN"/>
          </a:p>
        </p:txBody>
      </p:sp>
      <p:sp>
        <p:nvSpPr>
          <p:cNvPr id="69" name="文本框 68"/>
          <p:cNvSpPr txBox="1"/>
          <p:nvPr>
            <p:custDataLst>
              <p:tags r:id="rId43"/>
            </p:custDataLst>
          </p:nvPr>
        </p:nvSpPr>
        <p:spPr>
          <a:xfrm>
            <a:off x="2068195" y="367411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water </a:t>
            </a:r>
            <a:endParaRPr lang="en-US" altLang="zh-CN"/>
          </a:p>
        </p:txBody>
      </p:sp>
      <p:sp>
        <p:nvSpPr>
          <p:cNvPr id="70" name="文本框 69"/>
          <p:cNvSpPr txBox="1"/>
          <p:nvPr>
            <p:custDataLst>
              <p:tags r:id="rId44"/>
            </p:custDataLst>
          </p:nvPr>
        </p:nvSpPr>
        <p:spPr>
          <a:xfrm>
            <a:off x="2071370" y="4023360"/>
            <a:ext cx="86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tile </a:t>
            </a:r>
            <a:endParaRPr lang="en-US" altLang="zh-CN"/>
          </a:p>
        </p:txBody>
      </p:sp>
      <p:sp>
        <p:nvSpPr>
          <p:cNvPr id="71" name="文本框 70"/>
          <p:cNvSpPr txBox="1"/>
          <p:nvPr>
            <p:custDataLst>
              <p:tags r:id="rId45"/>
            </p:custDataLst>
          </p:nvPr>
        </p:nvSpPr>
        <p:spPr>
          <a:xfrm>
            <a:off x="2068195" y="4391660"/>
            <a:ext cx="86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foliage </a:t>
            </a:r>
            <a:endParaRPr lang="en-US" altLang="zh-CN"/>
          </a:p>
        </p:txBody>
      </p:sp>
      <p:sp>
        <p:nvSpPr>
          <p:cNvPr id="72" name="文本框 71"/>
          <p:cNvSpPr txBox="1"/>
          <p:nvPr>
            <p:custDataLst>
              <p:tags r:id="rId46"/>
            </p:custDataLst>
          </p:nvPr>
        </p:nvSpPr>
        <p:spPr>
          <a:xfrm>
            <a:off x="3100070" y="2959100"/>
            <a:ext cx="839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0.950</a:t>
            </a:r>
            <a:endParaRPr lang="en-US" altLang="zh-CN" b="1">
              <a:sym typeface="+mn-ea"/>
            </a:endParaRPr>
          </a:p>
        </p:txBody>
      </p:sp>
      <p:sp>
        <p:nvSpPr>
          <p:cNvPr id="73" name="文本框 72"/>
          <p:cNvSpPr txBox="1"/>
          <p:nvPr>
            <p:custDataLst>
              <p:tags r:id="rId47"/>
            </p:custDataLst>
          </p:nvPr>
        </p:nvSpPr>
        <p:spPr>
          <a:xfrm>
            <a:off x="3097530" y="330581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0.014</a:t>
            </a:r>
            <a:endParaRPr lang="en-US" altLang="zh-CN">
              <a:sym typeface="+mn-ea"/>
            </a:endParaRPr>
          </a:p>
        </p:txBody>
      </p:sp>
      <p:sp>
        <p:nvSpPr>
          <p:cNvPr id="74" name="文本框 73"/>
          <p:cNvSpPr txBox="1"/>
          <p:nvPr>
            <p:custDataLst>
              <p:tags r:id="rId48"/>
            </p:custDataLst>
          </p:nvPr>
        </p:nvSpPr>
        <p:spPr>
          <a:xfrm>
            <a:off x="3097530" y="367411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0.007</a:t>
            </a:r>
            <a:endParaRPr lang="en-US" altLang="zh-CN">
              <a:sym typeface="+mn-ea"/>
            </a:endParaRPr>
          </a:p>
        </p:txBody>
      </p:sp>
      <p:sp>
        <p:nvSpPr>
          <p:cNvPr id="75" name="文本框 74"/>
          <p:cNvSpPr txBox="1"/>
          <p:nvPr>
            <p:custDataLst>
              <p:tags r:id="rId49"/>
            </p:custDataLst>
          </p:nvPr>
        </p:nvSpPr>
        <p:spPr>
          <a:xfrm>
            <a:off x="3097530" y="402336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0.006</a:t>
            </a:r>
            <a:endParaRPr lang="en-US" altLang="zh-CN">
              <a:sym typeface="+mn-ea"/>
            </a:endParaRPr>
          </a:p>
        </p:txBody>
      </p:sp>
      <p:sp>
        <p:nvSpPr>
          <p:cNvPr id="76" name="文本框 75"/>
          <p:cNvSpPr txBox="1"/>
          <p:nvPr>
            <p:custDataLst>
              <p:tags r:id="rId50"/>
            </p:custDataLst>
          </p:nvPr>
        </p:nvSpPr>
        <p:spPr>
          <a:xfrm>
            <a:off x="3097530" y="438912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0.003</a:t>
            </a:r>
            <a:endParaRPr lang="en-US" altLang="zh-CN">
              <a:sym typeface="+mn-ea"/>
            </a:endParaRPr>
          </a:p>
        </p:txBody>
      </p:sp>
      <p:sp>
        <p:nvSpPr>
          <p:cNvPr id="77" name="文本框 76"/>
          <p:cNvSpPr txBox="1"/>
          <p:nvPr>
            <p:custDataLst>
              <p:tags r:id="rId51"/>
            </p:custDataLst>
          </p:nvPr>
        </p:nvSpPr>
        <p:spPr>
          <a:xfrm>
            <a:off x="5977255" y="2960370"/>
            <a:ext cx="865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skin</a:t>
            </a:r>
            <a:endParaRPr lang="en-US" altLang="zh-CN" b="1"/>
          </a:p>
        </p:txBody>
      </p:sp>
      <p:sp>
        <p:nvSpPr>
          <p:cNvPr id="78" name="文本框 77"/>
          <p:cNvSpPr txBox="1"/>
          <p:nvPr>
            <p:custDataLst>
              <p:tags r:id="rId52"/>
            </p:custDataLst>
          </p:nvPr>
        </p:nvSpPr>
        <p:spPr>
          <a:xfrm>
            <a:off x="5977255" y="3303270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fabric </a:t>
            </a:r>
            <a:endParaRPr lang="en-US" altLang="zh-CN"/>
          </a:p>
        </p:txBody>
      </p:sp>
      <p:sp>
        <p:nvSpPr>
          <p:cNvPr id="79" name="文本框 78"/>
          <p:cNvSpPr txBox="1"/>
          <p:nvPr>
            <p:custDataLst>
              <p:tags r:id="rId53"/>
            </p:custDataLst>
          </p:nvPr>
        </p:nvSpPr>
        <p:spPr>
          <a:xfrm>
            <a:off x="5974715" y="367157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hair </a:t>
            </a:r>
            <a:endParaRPr lang="en-US" altLang="zh-CN"/>
          </a:p>
        </p:txBody>
      </p:sp>
      <p:sp>
        <p:nvSpPr>
          <p:cNvPr id="80" name="文本框 79"/>
          <p:cNvSpPr txBox="1"/>
          <p:nvPr>
            <p:custDataLst>
              <p:tags r:id="rId54"/>
            </p:custDataLst>
          </p:nvPr>
        </p:nvSpPr>
        <p:spPr>
          <a:xfrm>
            <a:off x="5977890" y="4020820"/>
            <a:ext cx="86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plastic </a:t>
            </a:r>
            <a:endParaRPr lang="en-US" altLang="zh-CN"/>
          </a:p>
        </p:txBody>
      </p:sp>
      <p:sp>
        <p:nvSpPr>
          <p:cNvPr id="81" name="文本框 80"/>
          <p:cNvSpPr txBox="1"/>
          <p:nvPr>
            <p:custDataLst>
              <p:tags r:id="rId55"/>
            </p:custDataLst>
          </p:nvPr>
        </p:nvSpPr>
        <p:spPr>
          <a:xfrm>
            <a:off x="5974715" y="4389120"/>
            <a:ext cx="86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food </a:t>
            </a:r>
            <a:endParaRPr lang="en-US" altLang="zh-CN"/>
          </a:p>
        </p:txBody>
      </p:sp>
      <p:sp>
        <p:nvSpPr>
          <p:cNvPr id="82" name="文本框 81"/>
          <p:cNvSpPr txBox="1"/>
          <p:nvPr>
            <p:custDataLst>
              <p:tags r:id="rId56"/>
            </p:custDataLst>
          </p:nvPr>
        </p:nvSpPr>
        <p:spPr>
          <a:xfrm>
            <a:off x="7006590" y="2956560"/>
            <a:ext cx="839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0.896</a:t>
            </a:r>
            <a:endParaRPr lang="en-US" altLang="zh-CN" b="1">
              <a:sym typeface="+mn-ea"/>
            </a:endParaRPr>
          </a:p>
        </p:txBody>
      </p:sp>
      <p:sp>
        <p:nvSpPr>
          <p:cNvPr id="83" name="文本框 82"/>
          <p:cNvSpPr txBox="1"/>
          <p:nvPr>
            <p:custDataLst>
              <p:tags r:id="rId57"/>
            </p:custDataLst>
          </p:nvPr>
        </p:nvSpPr>
        <p:spPr>
          <a:xfrm>
            <a:off x="7004050" y="330327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0.033</a:t>
            </a:r>
            <a:endParaRPr lang="en-US" altLang="zh-CN">
              <a:sym typeface="+mn-ea"/>
            </a:endParaRPr>
          </a:p>
        </p:txBody>
      </p:sp>
      <p:sp>
        <p:nvSpPr>
          <p:cNvPr id="84" name="文本框 83"/>
          <p:cNvSpPr txBox="1"/>
          <p:nvPr>
            <p:custDataLst>
              <p:tags r:id="rId58"/>
            </p:custDataLst>
          </p:nvPr>
        </p:nvSpPr>
        <p:spPr>
          <a:xfrm>
            <a:off x="7004050" y="367157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0.017</a:t>
            </a:r>
            <a:endParaRPr lang="en-US" altLang="zh-CN">
              <a:sym typeface="+mn-ea"/>
            </a:endParaRPr>
          </a:p>
        </p:txBody>
      </p:sp>
      <p:sp>
        <p:nvSpPr>
          <p:cNvPr id="85" name="文本框 84"/>
          <p:cNvSpPr txBox="1"/>
          <p:nvPr>
            <p:custDataLst>
              <p:tags r:id="rId59"/>
            </p:custDataLst>
          </p:nvPr>
        </p:nvSpPr>
        <p:spPr>
          <a:xfrm>
            <a:off x="7004050" y="402082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0.013</a:t>
            </a:r>
            <a:endParaRPr lang="en-US" altLang="zh-CN">
              <a:sym typeface="+mn-ea"/>
            </a:endParaRPr>
          </a:p>
        </p:txBody>
      </p:sp>
      <p:sp>
        <p:nvSpPr>
          <p:cNvPr id="86" name="文本框 85"/>
          <p:cNvSpPr txBox="1"/>
          <p:nvPr>
            <p:custDataLst>
              <p:tags r:id="rId60"/>
            </p:custDataLst>
          </p:nvPr>
        </p:nvSpPr>
        <p:spPr>
          <a:xfrm>
            <a:off x="7004050" y="438658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0.005</a:t>
            </a:r>
            <a:endParaRPr lang="en-US" altLang="zh-CN">
              <a:sym typeface="+mn-ea"/>
            </a:endParaRPr>
          </a:p>
        </p:txBody>
      </p:sp>
      <p:sp>
        <p:nvSpPr>
          <p:cNvPr id="87" name="文本框 86"/>
          <p:cNvSpPr txBox="1"/>
          <p:nvPr>
            <p:custDataLst>
              <p:tags r:id="rId61"/>
            </p:custDataLst>
          </p:nvPr>
        </p:nvSpPr>
        <p:spPr>
          <a:xfrm>
            <a:off x="9992995" y="2957830"/>
            <a:ext cx="865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water</a:t>
            </a:r>
            <a:endParaRPr lang="en-US" altLang="zh-CN" b="1"/>
          </a:p>
        </p:txBody>
      </p:sp>
      <p:sp>
        <p:nvSpPr>
          <p:cNvPr id="88" name="文本框 87"/>
          <p:cNvSpPr txBox="1"/>
          <p:nvPr>
            <p:custDataLst>
              <p:tags r:id="rId62"/>
            </p:custDataLst>
          </p:nvPr>
        </p:nvSpPr>
        <p:spPr>
          <a:xfrm>
            <a:off x="9992995" y="3300730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fabric</a:t>
            </a:r>
            <a:endParaRPr lang="en-US" altLang="zh-CN"/>
          </a:p>
        </p:txBody>
      </p:sp>
      <p:sp>
        <p:nvSpPr>
          <p:cNvPr id="89" name="文本框 88"/>
          <p:cNvSpPr txBox="1"/>
          <p:nvPr>
            <p:custDataLst>
              <p:tags r:id="rId63"/>
            </p:custDataLst>
          </p:nvPr>
        </p:nvSpPr>
        <p:spPr>
          <a:xfrm>
            <a:off x="9990455" y="366903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hair</a:t>
            </a:r>
            <a:endParaRPr lang="en-US" altLang="zh-CN"/>
          </a:p>
        </p:txBody>
      </p:sp>
      <p:sp>
        <p:nvSpPr>
          <p:cNvPr id="90" name="文本框 89"/>
          <p:cNvSpPr txBox="1"/>
          <p:nvPr>
            <p:custDataLst>
              <p:tags r:id="rId64"/>
            </p:custDataLst>
          </p:nvPr>
        </p:nvSpPr>
        <p:spPr>
          <a:xfrm>
            <a:off x="9993630" y="4018280"/>
            <a:ext cx="86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plastic</a:t>
            </a:r>
            <a:endParaRPr lang="en-US" altLang="zh-CN"/>
          </a:p>
        </p:txBody>
      </p:sp>
      <p:sp>
        <p:nvSpPr>
          <p:cNvPr id="91" name="文本框 90"/>
          <p:cNvSpPr txBox="1"/>
          <p:nvPr>
            <p:custDataLst>
              <p:tags r:id="rId65"/>
            </p:custDataLst>
          </p:nvPr>
        </p:nvSpPr>
        <p:spPr>
          <a:xfrm>
            <a:off x="9990455" y="4386580"/>
            <a:ext cx="86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food</a:t>
            </a:r>
            <a:endParaRPr lang="en-US" altLang="zh-CN"/>
          </a:p>
        </p:txBody>
      </p:sp>
      <p:sp>
        <p:nvSpPr>
          <p:cNvPr id="92" name="文本框 91"/>
          <p:cNvSpPr txBox="1"/>
          <p:nvPr>
            <p:custDataLst>
              <p:tags r:id="rId66"/>
            </p:custDataLst>
          </p:nvPr>
        </p:nvSpPr>
        <p:spPr>
          <a:xfrm>
            <a:off x="11022330" y="2954020"/>
            <a:ext cx="839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0.933</a:t>
            </a:r>
            <a:endParaRPr lang="en-US" altLang="zh-CN" b="1">
              <a:sym typeface="+mn-ea"/>
            </a:endParaRPr>
          </a:p>
        </p:txBody>
      </p:sp>
      <p:sp>
        <p:nvSpPr>
          <p:cNvPr id="93" name="文本框 92"/>
          <p:cNvSpPr txBox="1"/>
          <p:nvPr>
            <p:custDataLst>
              <p:tags r:id="rId67"/>
            </p:custDataLst>
          </p:nvPr>
        </p:nvSpPr>
        <p:spPr>
          <a:xfrm>
            <a:off x="11019790" y="330073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0.027</a:t>
            </a:r>
            <a:endParaRPr lang="en-US" altLang="zh-CN">
              <a:sym typeface="+mn-ea"/>
            </a:endParaRPr>
          </a:p>
        </p:txBody>
      </p:sp>
      <p:sp>
        <p:nvSpPr>
          <p:cNvPr id="94" name="文本框 93"/>
          <p:cNvSpPr txBox="1"/>
          <p:nvPr>
            <p:custDataLst>
              <p:tags r:id="rId68"/>
            </p:custDataLst>
          </p:nvPr>
        </p:nvSpPr>
        <p:spPr>
          <a:xfrm>
            <a:off x="11019790" y="366903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0.004</a:t>
            </a:r>
            <a:endParaRPr lang="en-US" altLang="zh-CN">
              <a:sym typeface="+mn-ea"/>
            </a:endParaRPr>
          </a:p>
        </p:txBody>
      </p:sp>
      <p:sp>
        <p:nvSpPr>
          <p:cNvPr id="95" name="文本框 94"/>
          <p:cNvSpPr txBox="1"/>
          <p:nvPr>
            <p:custDataLst>
              <p:tags r:id="rId69"/>
            </p:custDataLst>
          </p:nvPr>
        </p:nvSpPr>
        <p:spPr>
          <a:xfrm>
            <a:off x="11019790" y="401828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0.004</a:t>
            </a:r>
            <a:endParaRPr lang="en-US" altLang="zh-CN">
              <a:sym typeface="+mn-ea"/>
            </a:endParaRPr>
          </a:p>
        </p:txBody>
      </p:sp>
      <p:sp>
        <p:nvSpPr>
          <p:cNvPr id="96" name="文本框 95"/>
          <p:cNvSpPr txBox="1"/>
          <p:nvPr>
            <p:custDataLst>
              <p:tags r:id="rId70"/>
            </p:custDataLst>
          </p:nvPr>
        </p:nvSpPr>
        <p:spPr>
          <a:xfrm>
            <a:off x="11019790" y="438404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0.003</a:t>
            </a:r>
            <a:endParaRPr lang="en-US" altLang="zh-CN">
              <a:sym typeface="+mn-ea"/>
            </a:endParaRPr>
          </a:p>
        </p:txBody>
      </p:sp>
    </p:spTree>
    <p:custDataLst>
      <p:tags r:id="rId7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rick_00198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38655" y="350520"/>
            <a:ext cx="1800000" cy="1800000"/>
          </a:xfrm>
          <a:prstGeom prst="rect">
            <a:avLst/>
          </a:prstGeom>
        </p:spPr>
      </p:pic>
      <p:pic>
        <p:nvPicPr>
          <p:cNvPr id="5" name="图片 4" descr="stone_0008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38655" y="2593340"/>
            <a:ext cx="1800000" cy="1800000"/>
          </a:xfrm>
          <a:prstGeom prst="rect">
            <a:avLst/>
          </a:prstGeom>
        </p:spPr>
      </p:pic>
      <p:pic>
        <p:nvPicPr>
          <p:cNvPr id="6" name="图片 5" descr="leather_00015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938655" y="4821555"/>
            <a:ext cx="1800000" cy="1800000"/>
          </a:xfrm>
          <a:prstGeom prst="rect">
            <a:avLst/>
          </a:prstGeom>
        </p:spPr>
      </p:pic>
      <p:pic>
        <p:nvPicPr>
          <p:cNvPr id="7" name="图片 6" descr="wood_00218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808345" y="344805"/>
            <a:ext cx="1800000" cy="1800000"/>
          </a:xfrm>
          <a:prstGeom prst="rect">
            <a:avLst/>
          </a:prstGeom>
        </p:spPr>
      </p:pic>
      <p:pic>
        <p:nvPicPr>
          <p:cNvPr id="8" name="图片 7" descr="skin_00007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808345" y="2593340"/>
            <a:ext cx="1800000" cy="1800000"/>
          </a:xfrm>
          <a:prstGeom prst="rect">
            <a:avLst/>
          </a:prstGeom>
        </p:spPr>
      </p:pic>
      <p:pic>
        <p:nvPicPr>
          <p:cNvPr id="9" name="图片 8" descr="water_0019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808345" y="4933950"/>
            <a:ext cx="1800000" cy="180000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773805" y="350520"/>
            <a:ext cx="752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brick     </a:t>
            </a:r>
            <a:endParaRPr lang="en-US" altLang="zh-CN" b="1"/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3773805" y="693420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stone     </a:t>
            </a:r>
            <a:endParaRPr lang="en-US" altLang="zh-CN"/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3771265" y="1061720"/>
            <a:ext cx="602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tile      </a:t>
            </a:r>
            <a:endParaRPr lang="en-US" altLang="zh-CN"/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3774440" y="1410970"/>
            <a:ext cx="86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carpet 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3771265" y="177927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other  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4803140" y="346710"/>
            <a:ext cx="839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0.972</a:t>
            </a:r>
            <a:endParaRPr lang="en-US" altLang="zh-CN" b="1"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00600" y="69342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0.007</a:t>
            </a:r>
            <a:endParaRPr lang="en-US" altLang="zh-CN">
              <a:sym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18"/>
            </p:custDataLst>
          </p:nvPr>
        </p:nvSpPr>
        <p:spPr>
          <a:xfrm>
            <a:off x="4800600" y="106172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0.003</a:t>
            </a:r>
            <a:endParaRPr lang="en-US" altLang="zh-CN">
              <a:sym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19"/>
            </p:custDataLst>
          </p:nvPr>
        </p:nvSpPr>
        <p:spPr>
          <a:xfrm>
            <a:off x="4800600" y="141097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0.002</a:t>
            </a:r>
            <a:endParaRPr lang="en-US" altLang="zh-CN"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20"/>
            </p:custDataLst>
          </p:nvPr>
        </p:nvSpPr>
        <p:spPr>
          <a:xfrm>
            <a:off x="4800600" y="177673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0.002</a:t>
            </a:r>
            <a:endParaRPr lang="en-US" altLang="zh-CN">
              <a:sym typeface="+mn-ea"/>
            </a:endParaRPr>
          </a:p>
        </p:txBody>
      </p:sp>
      <p:sp>
        <p:nvSpPr>
          <p:cNvPr id="27" name="文本框 26"/>
          <p:cNvSpPr txBox="1"/>
          <p:nvPr>
            <p:custDataLst>
              <p:tags r:id="rId21"/>
            </p:custDataLst>
          </p:nvPr>
        </p:nvSpPr>
        <p:spPr>
          <a:xfrm>
            <a:off x="7680325" y="350520"/>
            <a:ext cx="92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wood</a:t>
            </a:r>
            <a:endParaRPr lang="en-US" altLang="zh-CN" b="1"/>
          </a:p>
        </p:txBody>
      </p:sp>
      <p:sp>
        <p:nvSpPr>
          <p:cNvPr id="28" name="文本框 27"/>
          <p:cNvSpPr txBox="1"/>
          <p:nvPr>
            <p:custDataLst>
              <p:tags r:id="rId22"/>
            </p:custDataLst>
          </p:nvPr>
        </p:nvSpPr>
        <p:spPr>
          <a:xfrm>
            <a:off x="7680325" y="693420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fabric</a:t>
            </a:r>
            <a:endParaRPr lang="en-US" altLang="zh-CN"/>
          </a:p>
        </p:txBody>
      </p:sp>
      <p:sp>
        <p:nvSpPr>
          <p:cNvPr id="29" name="文本框 28"/>
          <p:cNvSpPr txBox="1"/>
          <p:nvPr>
            <p:custDataLst>
              <p:tags r:id="rId23"/>
            </p:custDataLst>
          </p:nvPr>
        </p:nvSpPr>
        <p:spPr>
          <a:xfrm>
            <a:off x="7677785" y="1061720"/>
            <a:ext cx="1244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wallpaper</a:t>
            </a:r>
            <a:endParaRPr lang="en-US" altLang="zh-CN"/>
          </a:p>
        </p:txBody>
      </p:sp>
      <p:sp>
        <p:nvSpPr>
          <p:cNvPr id="30" name="文本框 29"/>
          <p:cNvSpPr txBox="1"/>
          <p:nvPr>
            <p:custDataLst>
              <p:tags r:id="rId24"/>
            </p:custDataLst>
          </p:nvPr>
        </p:nvSpPr>
        <p:spPr>
          <a:xfrm>
            <a:off x="7680960" y="1410970"/>
            <a:ext cx="1007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painted</a:t>
            </a:r>
            <a:endParaRPr lang="en-US" altLang="zh-CN"/>
          </a:p>
        </p:txBody>
      </p:sp>
      <p:sp>
        <p:nvSpPr>
          <p:cNvPr id="31" name="文本框 30"/>
          <p:cNvSpPr txBox="1"/>
          <p:nvPr>
            <p:custDataLst>
              <p:tags r:id="rId25"/>
            </p:custDataLst>
          </p:nvPr>
        </p:nvSpPr>
        <p:spPr>
          <a:xfrm>
            <a:off x="7677785" y="177927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stone</a:t>
            </a:r>
            <a:endParaRPr lang="en-US" altLang="zh-CN"/>
          </a:p>
        </p:txBody>
      </p:sp>
      <p:sp>
        <p:nvSpPr>
          <p:cNvPr id="32" name="文本框 31"/>
          <p:cNvSpPr txBox="1"/>
          <p:nvPr>
            <p:custDataLst>
              <p:tags r:id="rId26"/>
            </p:custDataLst>
          </p:nvPr>
        </p:nvSpPr>
        <p:spPr>
          <a:xfrm>
            <a:off x="8839200" y="346710"/>
            <a:ext cx="839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0.900</a:t>
            </a:r>
            <a:endParaRPr lang="en-US" altLang="zh-CN" b="1">
              <a:sym typeface="+mn-ea"/>
            </a:endParaRPr>
          </a:p>
        </p:txBody>
      </p:sp>
      <p:sp>
        <p:nvSpPr>
          <p:cNvPr id="33" name="文本框 32"/>
          <p:cNvSpPr txBox="1"/>
          <p:nvPr>
            <p:custDataLst>
              <p:tags r:id="rId27"/>
            </p:custDataLst>
          </p:nvPr>
        </p:nvSpPr>
        <p:spPr>
          <a:xfrm>
            <a:off x="8836660" y="69342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0.012</a:t>
            </a:r>
            <a:endParaRPr lang="en-US" altLang="zh-CN"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28"/>
            </p:custDataLst>
          </p:nvPr>
        </p:nvSpPr>
        <p:spPr>
          <a:xfrm>
            <a:off x="8836660" y="106172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0.010</a:t>
            </a:r>
            <a:endParaRPr lang="en-US" altLang="zh-CN">
              <a:sym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29"/>
            </p:custDataLst>
          </p:nvPr>
        </p:nvSpPr>
        <p:spPr>
          <a:xfrm>
            <a:off x="8836660" y="141097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0.009</a:t>
            </a:r>
            <a:endParaRPr lang="en-US" altLang="zh-CN">
              <a:sym typeface="+mn-ea"/>
            </a:endParaRPr>
          </a:p>
        </p:txBody>
      </p:sp>
      <p:sp>
        <p:nvSpPr>
          <p:cNvPr id="36" name="文本框 35"/>
          <p:cNvSpPr txBox="1"/>
          <p:nvPr>
            <p:custDataLst>
              <p:tags r:id="rId30"/>
            </p:custDataLst>
          </p:nvPr>
        </p:nvSpPr>
        <p:spPr>
          <a:xfrm>
            <a:off x="8836660" y="177673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0.007</a:t>
            </a:r>
            <a:endParaRPr lang="en-US" altLang="zh-CN">
              <a:sym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31"/>
            </p:custDataLst>
          </p:nvPr>
        </p:nvSpPr>
        <p:spPr>
          <a:xfrm>
            <a:off x="3827780" y="4827270"/>
            <a:ext cx="941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leather </a:t>
            </a:r>
            <a:endParaRPr lang="en-US" altLang="zh-CN" b="1">
              <a:sym typeface="+mn-ea"/>
            </a:endParaRPr>
          </a:p>
        </p:txBody>
      </p:sp>
      <p:sp>
        <p:nvSpPr>
          <p:cNvPr id="38" name="文本框 37"/>
          <p:cNvSpPr txBox="1"/>
          <p:nvPr>
            <p:custDataLst>
              <p:tags r:id="rId32"/>
            </p:custDataLst>
          </p:nvPr>
        </p:nvSpPr>
        <p:spPr>
          <a:xfrm>
            <a:off x="3827780" y="5170170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fabric </a:t>
            </a:r>
            <a:endParaRPr lang="en-US" altLang="zh-CN"/>
          </a:p>
        </p:txBody>
      </p:sp>
      <p:sp>
        <p:nvSpPr>
          <p:cNvPr id="39" name="文本框 38"/>
          <p:cNvSpPr txBox="1"/>
          <p:nvPr>
            <p:custDataLst>
              <p:tags r:id="rId33"/>
            </p:custDataLst>
          </p:nvPr>
        </p:nvSpPr>
        <p:spPr>
          <a:xfrm>
            <a:off x="3825240" y="5538470"/>
            <a:ext cx="86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metal </a:t>
            </a:r>
            <a:endParaRPr lang="en-US" altLang="zh-CN"/>
          </a:p>
        </p:txBody>
      </p:sp>
      <p:sp>
        <p:nvSpPr>
          <p:cNvPr id="40" name="文本框 39"/>
          <p:cNvSpPr txBox="1"/>
          <p:nvPr>
            <p:custDataLst>
              <p:tags r:id="rId34"/>
            </p:custDataLst>
          </p:nvPr>
        </p:nvSpPr>
        <p:spPr>
          <a:xfrm>
            <a:off x="3828415" y="5887720"/>
            <a:ext cx="86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wood </a:t>
            </a:r>
            <a:endParaRPr lang="en-US" altLang="zh-CN"/>
          </a:p>
        </p:txBody>
      </p:sp>
      <p:sp>
        <p:nvSpPr>
          <p:cNvPr id="41" name="文本框 40"/>
          <p:cNvSpPr txBox="1"/>
          <p:nvPr>
            <p:custDataLst>
              <p:tags r:id="rId35"/>
            </p:custDataLst>
          </p:nvPr>
        </p:nvSpPr>
        <p:spPr>
          <a:xfrm>
            <a:off x="3825240" y="625602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tile </a:t>
            </a:r>
            <a:endParaRPr lang="en-US" altLang="zh-CN"/>
          </a:p>
        </p:txBody>
      </p:sp>
      <p:sp>
        <p:nvSpPr>
          <p:cNvPr id="42" name="文本框 41"/>
          <p:cNvSpPr txBox="1"/>
          <p:nvPr>
            <p:custDataLst>
              <p:tags r:id="rId36"/>
            </p:custDataLst>
          </p:nvPr>
        </p:nvSpPr>
        <p:spPr>
          <a:xfrm>
            <a:off x="4846320" y="4823460"/>
            <a:ext cx="839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0.944</a:t>
            </a:r>
            <a:endParaRPr lang="en-US" altLang="zh-CN" b="1">
              <a:sym typeface="+mn-ea"/>
            </a:endParaRPr>
          </a:p>
        </p:txBody>
      </p:sp>
      <p:sp>
        <p:nvSpPr>
          <p:cNvPr id="43" name="文本框 42"/>
          <p:cNvSpPr txBox="1"/>
          <p:nvPr>
            <p:custDataLst>
              <p:tags r:id="rId37"/>
            </p:custDataLst>
          </p:nvPr>
        </p:nvSpPr>
        <p:spPr>
          <a:xfrm>
            <a:off x="4843780" y="517017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0.028</a:t>
            </a:r>
            <a:endParaRPr lang="en-US" altLang="zh-CN">
              <a:sym typeface="+mn-ea"/>
            </a:endParaRPr>
          </a:p>
        </p:txBody>
      </p:sp>
      <p:sp>
        <p:nvSpPr>
          <p:cNvPr id="44" name="文本框 43"/>
          <p:cNvSpPr txBox="1"/>
          <p:nvPr>
            <p:custDataLst>
              <p:tags r:id="rId38"/>
            </p:custDataLst>
          </p:nvPr>
        </p:nvSpPr>
        <p:spPr>
          <a:xfrm>
            <a:off x="4843780" y="553847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0.003</a:t>
            </a:r>
            <a:endParaRPr lang="en-US" altLang="zh-CN">
              <a:sym typeface="+mn-ea"/>
            </a:endParaRPr>
          </a:p>
        </p:txBody>
      </p:sp>
      <p:sp>
        <p:nvSpPr>
          <p:cNvPr id="45" name="文本框 44"/>
          <p:cNvSpPr txBox="1"/>
          <p:nvPr>
            <p:custDataLst>
              <p:tags r:id="rId39"/>
            </p:custDataLst>
          </p:nvPr>
        </p:nvSpPr>
        <p:spPr>
          <a:xfrm>
            <a:off x="4843780" y="588772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0.003</a:t>
            </a:r>
            <a:endParaRPr lang="en-US" altLang="zh-CN">
              <a:sym typeface="+mn-ea"/>
            </a:endParaRPr>
          </a:p>
        </p:txBody>
      </p:sp>
      <p:sp>
        <p:nvSpPr>
          <p:cNvPr id="46" name="文本框 45"/>
          <p:cNvSpPr txBox="1"/>
          <p:nvPr>
            <p:custDataLst>
              <p:tags r:id="rId40"/>
            </p:custDataLst>
          </p:nvPr>
        </p:nvSpPr>
        <p:spPr>
          <a:xfrm>
            <a:off x="4843780" y="625348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0.003</a:t>
            </a:r>
            <a:endParaRPr lang="en-US" altLang="zh-CN">
              <a:sym typeface="+mn-ea"/>
            </a:endParaRPr>
          </a:p>
        </p:txBody>
      </p:sp>
      <p:sp>
        <p:nvSpPr>
          <p:cNvPr id="67" name="文本框 66"/>
          <p:cNvSpPr txBox="1"/>
          <p:nvPr>
            <p:custDataLst>
              <p:tags r:id="rId41"/>
            </p:custDataLst>
          </p:nvPr>
        </p:nvSpPr>
        <p:spPr>
          <a:xfrm>
            <a:off x="3776980" y="2596515"/>
            <a:ext cx="865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stone</a:t>
            </a:r>
            <a:endParaRPr lang="en-US" altLang="zh-CN" b="1"/>
          </a:p>
        </p:txBody>
      </p:sp>
      <p:sp>
        <p:nvSpPr>
          <p:cNvPr id="68" name="文本框 67"/>
          <p:cNvSpPr txBox="1"/>
          <p:nvPr>
            <p:custDataLst>
              <p:tags r:id="rId42"/>
            </p:custDataLst>
          </p:nvPr>
        </p:nvSpPr>
        <p:spPr>
          <a:xfrm>
            <a:off x="3776980" y="293941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brick </a:t>
            </a:r>
            <a:endParaRPr lang="en-US" altLang="zh-CN"/>
          </a:p>
        </p:txBody>
      </p:sp>
      <p:sp>
        <p:nvSpPr>
          <p:cNvPr id="69" name="文本框 68"/>
          <p:cNvSpPr txBox="1"/>
          <p:nvPr>
            <p:custDataLst>
              <p:tags r:id="rId43"/>
            </p:custDataLst>
          </p:nvPr>
        </p:nvSpPr>
        <p:spPr>
          <a:xfrm>
            <a:off x="3774440" y="3307715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water </a:t>
            </a:r>
            <a:endParaRPr lang="en-US" altLang="zh-CN"/>
          </a:p>
        </p:txBody>
      </p:sp>
      <p:sp>
        <p:nvSpPr>
          <p:cNvPr id="70" name="文本框 69"/>
          <p:cNvSpPr txBox="1"/>
          <p:nvPr>
            <p:custDataLst>
              <p:tags r:id="rId44"/>
            </p:custDataLst>
          </p:nvPr>
        </p:nvSpPr>
        <p:spPr>
          <a:xfrm>
            <a:off x="3777615" y="3656965"/>
            <a:ext cx="86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tile </a:t>
            </a:r>
            <a:endParaRPr lang="en-US" altLang="zh-CN"/>
          </a:p>
        </p:txBody>
      </p:sp>
      <p:sp>
        <p:nvSpPr>
          <p:cNvPr id="71" name="文本框 70"/>
          <p:cNvSpPr txBox="1"/>
          <p:nvPr>
            <p:custDataLst>
              <p:tags r:id="rId45"/>
            </p:custDataLst>
          </p:nvPr>
        </p:nvSpPr>
        <p:spPr>
          <a:xfrm>
            <a:off x="3774440" y="4025265"/>
            <a:ext cx="86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foliage </a:t>
            </a:r>
            <a:endParaRPr lang="en-US" altLang="zh-CN"/>
          </a:p>
        </p:txBody>
      </p:sp>
      <p:sp>
        <p:nvSpPr>
          <p:cNvPr id="72" name="文本框 71"/>
          <p:cNvSpPr txBox="1"/>
          <p:nvPr>
            <p:custDataLst>
              <p:tags r:id="rId46"/>
            </p:custDataLst>
          </p:nvPr>
        </p:nvSpPr>
        <p:spPr>
          <a:xfrm>
            <a:off x="4806315" y="2592705"/>
            <a:ext cx="839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0.950</a:t>
            </a:r>
            <a:endParaRPr lang="en-US" altLang="zh-CN" b="1">
              <a:sym typeface="+mn-ea"/>
            </a:endParaRPr>
          </a:p>
        </p:txBody>
      </p:sp>
      <p:sp>
        <p:nvSpPr>
          <p:cNvPr id="73" name="文本框 72"/>
          <p:cNvSpPr txBox="1"/>
          <p:nvPr>
            <p:custDataLst>
              <p:tags r:id="rId47"/>
            </p:custDataLst>
          </p:nvPr>
        </p:nvSpPr>
        <p:spPr>
          <a:xfrm>
            <a:off x="4803775" y="2939415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0.014</a:t>
            </a:r>
            <a:endParaRPr lang="en-US" altLang="zh-CN">
              <a:sym typeface="+mn-ea"/>
            </a:endParaRPr>
          </a:p>
        </p:txBody>
      </p:sp>
      <p:sp>
        <p:nvSpPr>
          <p:cNvPr id="74" name="文本框 73"/>
          <p:cNvSpPr txBox="1"/>
          <p:nvPr>
            <p:custDataLst>
              <p:tags r:id="rId48"/>
            </p:custDataLst>
          </p:nvPr>
        </p:nvSpPr>
        <p:spPr>
          <a:xfrm>
            <a:off x="4803775" y="3307715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0.007</a:t>
            </a:r>
            <a:endParaRPr lang="en-US" altLang="zh-CN">
              <a:sym typeface="+mn-ea"/>
            </a:endParaRPr>
          </a:p>
        </p:txBody>
      </p:sp>
      <p:sp>
        <p:nvSpPr>
          <p:cNvPr id="75" name="文本框 74"/>
          <p:cNvSpPr txBox="1"/>
          <p:nvPr>
            <p:custDataLst>
              <p:tags r:id="rId49"/>
            </p:custDataLst>
          </p:nvPr>
        </p:nvSpPr>
        <p:spPr>
          <a:xfrm>
            <a:off x="4803775" y="3656965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0.006</a:t>
            </a:r>
            <a:endParaRPr lang="en-US" altLang="zh-CN">
              <a:sym typeface="+mn-ea"/>
            </a:endParaRPr>
          </a:p>
        </p:txBody>
      </p:sp>
      <p:sp>
        <p:nvSpPr>
          <p:cNvPr id="76" name="文本框 75"/>
          <p:cNvSpPr txBox="1"/>
          <p:nvPr>
            <p:custDataLst>
              <p:tags r:id="rId50"/>
            </p:custDataLst>
          </p:nvPr>
        </p:nvSpPr>
        <p:spPr>
          <a:xfrm>
            <a:off x="4803775" y="4022725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0.003</a:t>
            </a:r>
            <a:endParaRPr lang="en-US" altLang="zh-CN">
              <a:sym typeface="+mn-ea"/>
            </a:endParaRPr>
          </a:p>
        </p:txBody>
      </p:sp>
      <p:sp>
        <p:nvSpPr>
          <p:cNvPr id="77" name="文本框 76"/>
          <p:cNvSpPr txBox="1"/>
          <p:nvPr>
            <p:custDataLst>
              <p:tags r:id="rId51"/>
            </p:custDataLst>
          </p:nvPr>
        </p:nvSpPr>
        <p:spPr>
          <a:xfrm>
            <a:off x="7683500" y="2593975"/>
            <a:ext cx="865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skin</a:t>
            </a:r>
            <a:endParaRPr lang="en-US" altLang="zh-CN" b="1"/>
          </a:p>
        </p:txBody>
      </p:sp>
      <p:sp>
        <p:nvSpPr>
          <p:cNvPr id="78" name="文本框 77"/>
          <p:cNvSpPr txBox="1"/>
          <p:nvPr>
            <p:custDataLst>
              <p:tags r:id="rId52"/>
            </p:custDataLst>
          </p:nvPr>
        </p:nvSpPr>
        <p:spPr>
          <a:xfrm>
            <a:off x="7683500" y="293687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fabric </a:t>
            </a:r>
            <a:endParaRPr lang="en-US" altLang="zh-CN"/>
          </a:p>
        </p:txBody>
      </p:sp>
      <p:sp>
        <p:nvSpPr>
          <p:cNvPr id="79" name="文本框 78"/>
          <p:cNvSpPr txBox="1"/>
          <p:nvPr>
            <p:custDataLst>
              <p:tags r:id="rId53"/>
            </p:custDataLst>
          </p:nvPr>
        </p:nvSpPr>
        <p:spPr>
          <a:xfrm>
            <a:off x="7680960" y="3305175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hair </a:t>
            </a:r>
            <a:endParaRPr lang="en-US" altLang="zh-CN"/>
          </a:p>
        </p:txBody>
      </p:sp>
      <p:sp>
        <p:nvSpPr>
          <p:cNvPr id="80" name="文本框 79"/>
          <p:cNvSpPr txBox="1"/>
          <p:nvPr>
            <p:custDataLst>
              <p:tags r:id="rId54"/>
            </p:custDataLst>
          </p:nvPr>
        </p:nvSpPr>
        <p:spPr>
          <a:xfrm>
            <a:off x="7684135" y="3654425"/>
            <a:ext cx="86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plastic </a:t>
            </a:r>
            <a:endParaRPr lang="en-US" altLang="zh-CN"/>
          </a:p>
        </p:txBody>
      </p:sp>
      <p:sp>
        <p:nvSpPr>
          <p:cNvPr id="81" name="文本框 80"/>
          <p:cNvSpPr txBox="1"/>
          <p:nvPr>
            <p:custDataLst>
              <p:tags r:id="rId55"/>
            </p:custDataLst>
          </p:nvPr>
        </p:nvSpPr>
        <p:spPr>
          <a:xfrm>
            <a:off x="7680960" y="4022725"/>
            <a:ext cx="86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food </a:t>
            </a:r>
            <a:endParaRPr lang="en-US" altLang="zh-CN"/>
          </a:p>
        </p:txBody>
      </p:sp>
      <p:sp>
        <p:nvSpPr>
          <p:cNvPr id="82" name="文本框 81"/>
          <p:cNvSpPr txBox="1"/>
          <p:nvPr>
            <p:custDataLst>
              <p:tags r:id="rId56"/>
            </p:custDataLst>
          </p:nvPr>
        </p:nvSpPr>
        <p:spPr>
          <a:xfrm>
            <a:off x="8712835" y="2590165"/>
            <a:ext cx="839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0.896</a:t>
            </a:r>
            <a:endParaRPr lang="en-US" altLang="zh-CN" b="1">
              <a:sym typeface="+mn-ea"/>
            </a:endParaRPr>
          </a:p>
        </p:txBody>
      </p:sp>
      <p:sp>
        <p:nvSpPr>
          <p:cNvPr id="83" name="文本框 82"/>
          <p:cNvSpPr txBox="1"/>
          <p:nvPr>
            <p:custDataLst>
              <p:tags r:id="rId57"/>
            </p:custDataLst>
          </p:nvPr>
        </p:nvSpPr>
        <p:spPr>
          <a:xfrm>
            <a:off x="8710295" y="2936875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0.033</a:t>
            </a:r>
            <a:endParaRPr lang="en-US" altLang="zh-CN">
              <a:sym typeface="+mn-ea"/>
            </a:endParaRPr>
          </a:p>
        </p:txBody>
      </p:sp>
      <p:sp>
        <p:nvSpPr>
          <p:cNvPr id="84" name="文本框 83"/>
          <p:cNvSpPr txBox="1"/>
          <p:nvPr>
            <p:custDataLst>
              <p:tags r:id="rId58"/>
            </p:custDataLst>
          </p:nvPr>
        </p:nvSpPr>
        <p:spPr>
          <a:xfrm>
            <a:off x="8710295" y="3305175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0.017</a:t>
            </a:r>
            <a:endParaRPr lang="en-US" altLang="zh-CN">
              <a:sym typeface="+mn-ea"/>
            </a:endParaRPr>
          </a:p>
        </p:txBody>
      </p:sp>
      <p:sp>
        <p:nvSpPr>
          <p:cNvPr id="85" name="文本框 84"/>
          <p:cNvSpPr txBox="1"/>
          <p:nvPr>
            <p:custDataLst>
              <p:tags r:id="rId59"/>
            </p:custDataLst>
          </p:nvPr>
        </p:nvSpPr>
        <p:spPr>
          <a:xfrm>
            <a:off x="8710295" y="3654425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0.013</a:t>
            </a:r>
            <a:endParaRPr lang="en-US" altLang="zh-CN">
              <a:sym typeface="+mn-ea"/>
            </a:endParaRPr>
          </a:p>
        </p:txBody>
      </p:sp>
      <p:sp>
        <p:nvSpPr>
          <p:cNvPr id="86" name="文本框 85"/>
          <p:cNvSpPr txBox="1"/>
          <p:nvPr>
            <p:custDataLst>
              <p:tags r:id="rId60"/>
            </p:custDataLst>
          </p:nvPr>
        </p:nvSpPr>
        <p:spPr>
          <a:xfrm>
            <a:off x="8710295" y="4020185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0.005</a:t>
            </a:r>
            <a:endParaRPr lang="en-US" altLang="zh-CN">
              <a:sym typeface="+mn-ea"/>
            </a:endParaRPr>
          </a:p>
        </p:txBody>
      </p:sp>
      <p:sp>
        <p:nvSpPr>
          <p:cNvPr id="87" name="文本框 86"/>
          <p:cNvSpPr txBox="1"/>
          <p:nvPr>
            <p:custDataLst>
              <p:tags r:id="rId61"/>
            </p:custDataLst>
          </p:nvPr>
        </p:nvSpPr>
        <p:spPr>
          <a:xfrm>
            <a:off x="7696200" y="4932045"/>
            <a:ext cx="865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water</a:t>
            </a:r>
            <a:endParaRPr lang="en-US" altLang="zh-CN" b="1"/>
          </a:p>
        </p:txBody>
      </p:sp>
      <p:sp>
        <p:nvSpPr>
          <p:cNvPr id="88" name="文本框 87"/>
          <p:cNvSpPr txBox="1"/>
          <p:nvPr>
            <p:custDataLst>
              <p:tags r:id="rId62"/>
            </p:custDataLst>
          </p:nvPr>
        </p:nvSpPr>
        <p:spPr>
          <a:xfrm>
            <a:off x="7696200" y="527494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fabric</a:t>
            </a:r>
            <a:endParaRPr lang="en-US" altLang="zh-CN"/>
          </a:p>
        </p:txBody>
      </p:sp>
      <p:sp>
        <p:nvSpPr>
          <p:cNvPr id="89" name="文本框 88"/>
          <p:cNvSpPr txBox="1"/>
          <p:nvPr>
            <p:custDataLst>
              <p:tags r:id="rId63"/>
            </p:custDataLst>
          </p:nvPr>
        </p:nvSpPr>
        <p:spPr>
          <a:xfrm>
            <a:off x="7693660" y="5643245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hair</a:t>
            </a:r>
            <a:endParaRPr lang="en-US" altLang="zh-CN"/>
          </a:p>
        </p:txBody>
      </p:sp>
      <p:sp>
        <p:nvSpPr>
          <p:cNvPr id="90" name="文本框 89"/>
          <p:cNvSpPr txBox="1"/>
          <p:nvPr>
            <p:custDataLst>
              <p:tags r:id="rId64"/>
            </p:custDataLst>
          </p:nvPr>
        </p:nvSpPr>
        <p:spPr>
          <a:xfrm>
            <a:off x="7696835" y="5992495"/>
            <a:ext cx="86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plastic</a:t>
            </a:r>
            <a:endParaRPr lang="en-US" altLang="zh-CN"/>
          </a:p>
        </p:txBody>
      </p:sp>
      <p:sp>
        <p:nvSpPr>
          <p:cNvPr id="91" name="文本框 90"/>
          <p:cNvSpPr txBox="1"/>
          <p:nvPr>
            <p:custDataLst>
              <p:tags r:id="rId65"/>
            </p:custDataLst>
          </p:nvPr>
        </p:nvSpPr>
        <p:spPr>
          <a:xfrm>
            <a:off x="7693660" y="6360795"/>
            <a:ext cx="86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food</a:t>
            </a:r>
            <a:endParaRPr lang="en-US" altLang="zh-CN"/>
          </a:p>
        </p:txBody>
      </p:sp>
      <p:sp>
        <p:nvSpPr>
          <p:cNvPr id="92" name="文本框 91"/>
          <p:cNvSpPr txBox="1"/>
          <p:nvPr>
            <p:custDataLst>
              <p:tags r:id="rId66"/>
            </p:custDataLst>
          </p:nvPr>
        </p:nvSpPr>
        <p:spPr>
          <a:xfrm>
            <a:off x="8725535" y="4928235"/>
            <a:ext cx="839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0.933</a:t>
            </a:r>
            <a:endParaRPr lang="en-US" altLang="zh-CN" b="1">
              <a:sym typeface="+mn-ea"/>
            </a:endParaRPr>
          </a:p>
        </p:txBody>
      </p:sp>
      <p:sp>
        <p:nvSpPr>
          <p:cNvPr id="93" name="文本框 92"/>
          <p:cNvSpPr txBox="1"/>
          <p:nvPr>
            <p:custDataLst>
              <p:tags r:id="rId67"/>
            </p:custDataLst>
          </p:nvPr>
        </p:nvSpPr>
        <p:spPr>
          <a:xfrm>
            <a:off x="8722995" y="5274945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0.027</a:t>
            </a:r>
            <a:endParaRPr lang="en-US" altLang="zh-CN">
              <a:sym typeface="+mn-ea"/>
            </a:endParaRPr>
          </a:p>
        </p:txBody>
      </p:sp>
      <p:sp>
        <p:nvSpPr>
          <p:cNvPr id="94" name="文本框 93"/>
          <p:cNvSpPr txBox="1"/>
          <p:nvPr>
            <p:custDataLst>
              <p:tags r:id="rId68"/>
            </p:custDataLst>
          </p:nvPr>
        </p:nvSpPr>
        <p:spPr>
          <a:xfrm>
            <a:off x="8722995" y="5643245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0.004</a:t>
            </a:r>
            <a:endParaRPr lang="en-US" altLang="zh-CN">
              <a:sym typeface="+mn-ea"/>
            </a:endParaRPr>
          </a:p>
        </p:txBody>
      </p:sp>
      <p:sp>
        <p:nvSpPr>
          <p:cNvPr id="95" name="文本框 94"/>
          <p:cNvSpPr txBox="1"/>
          <p:nvPr>
            <p:custDataLst>
              <p:tags r:id="rId69"/>
            </p:custDataLst>
          </p:nvPr>
        </p:nvSpPr>
        <p:spPr>
          <a:xfrm>
            <a:off x="8722995" y="5992495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0.004</a:t>
            </a:r>
            <a:endParaRPr lang="en-US" altLang="zh-CN">
              <a:sym typeface="+mn-ea"/>
            </a:endParaRPr>
          </a:p>
        </p:txBody>
      </p:sp>
      <p:sp>
        <p:nvSpPr>
          <p:cNvPr id="96" name="文本框 95"/>
          <p:cNvSpPr txBox="1"/>
          <p:nvPr>
            <p:custDataLst>
              <p:tags r:id="rId70"/>
            </p:custDataLst>
          </p:nvPr>
        </p:nvSpPr>
        <p:spPr>
          <a:xfrm>
            <a:off x="8722995" y="6358255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0.003</a:t>
            </a:r>
            <a:endParaRPr lang="en-US" altLang="zh-CN">
              <a:sym typeface="+mn-ea"/>
            </a:endParaRPr>
          </a:p>
        </p:txBody>
      </p:sp>
    </p:spTree>
    <p:custDataLst>
      <p:tags r:id="rId7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3662045" y="350520"/>
            <a:ext cx="1154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wrinkled</a:t>
            </a:r>
            <a:endParaRPr lang="en-US" altLang="zh-CN" b="1"/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3662045" y="693420"/>
            <a:ext cx="1111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cracked</a:t>
            </a:r>
            <a:endParaRPr lang="en-US" altLang="zh-CN"/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3659505" y="1061720"/>
            <a:ext cx="1113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smeared</a:t>
            </a:r>
            <a:endParaRPr lang="en-US" altLang="zh-CN"/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3662680" y="1410970"/>
            <a:ext cx="1180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gauzy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3659505" y="177927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pleated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4787265" y="346710"/>
            <a:ext cx="839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0.156</a:t>
            </a:r>
            <a:endParaRPr lang="en-US" altLang="zh-CN" b="1"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84725" y="69342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0.047</a:t>
            </a:r>
            <a:endParaRPr lang="en-US" altLang="zh-CN">
              <a:sym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4784725" y="106172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0.046</a:t>
            </a:r>
            <a:endParaRPr lang="en-US" altLang="zh-CN">
              <a:sym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7"/>
            </p:custDataLst>
          </p:nvPr>
        </p:nvSpPr>
        <p:spPr>
          <a:xfrm>
            <a:off x="4784725" y="141097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0.045</a:t>
            </a:r>
            <a:endParaRPr lang="en-US" altLang="zh-CN"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8"/>
            </p:custDataLst>
          </p:nvPr>
        </p:nvSpPr>
        <p:spPr>
          <a:xfrm>
            <a:off x="4784725" y="177673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0.036</a:t>
            </a:r>
            <a:endParaRPr lang="en-US" altLang="zh-CN">
              <a:sym typeface="+mn-ea"/>
            </a:endParaRPr>
          </a:p>
        </p:txBody>
      </p:sp>
      <p:sp>
        <p:nvSpPr>
          <p:cNvPr id="27" name="文本框 26"/>
          <p:cNvSpPr txBox="1"/>
          <p:nvPr>
            <p:custDataLst>
              <p:tags r:id="rId9"/>
            </p:custDataLst>
          </p:nvPr>
        </p:nvSpPr>
        <p:spPr>
          <a:xfrm>
            <a:off x="7884160" y="356235"/>
            <a:ext cx="1242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stratified</a:t>
            </a:r>
            <a:endParaRPr lang="en-US" altLang="zh-CN" b="1"/>
          </a:p>
        </p:txBody>
      </p:sp>
      <p:sp>
        <p:nvSpPr>
          <p:cNvPr id="28" name="文本框 27"/>
          <p:cNvSpPr txBox="1"/>
          <p:nvPr>
            <p:custDataLst>
              <p:tags r:id="rId10"/>
            </p:custDataLst>
          </p:nvPr>
        </p:nvSpPr>
        <p:spPr>
          <a:xfrm>
            <a:off x="7884160" y="699135"/>
            <a:ext cx="1242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cracked</a:t>
            </a:r>
            <a:endParaRPr lang="en-US" altLang="zh-CN"/>
          </a:p>
        </p:txBody>
      </p:sp>
      <p:sp>
        <p:nvSpPr>
          <p:cNvPr id="29" name="文本框 28"/>
          <p:cNvSpPr txBox="1"/>
          <p:nvPr>
            <p:custDataLst>
              <p:tags r:id="rId11"/>
            </p:custDataLst>
          </p:nvPr>
        </p:nvSpPr>
        <p:spPr>
          <a:xfrm>
            <a:off x="7881620" y="1067435"/>
            <a:ext cx="1244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potholed</a:t>
            </a:r>
            <a:endParaRPr lang="en-US" altLang="zh-CN"/>
          </a:p>
        </p:txBody>
      </p:sp>
      <p:sp>
        <p:nvSpPr>
          <p:cNvPr id="30" name="文本框 29"/>
          <p:cNvSpPr txBox="1"/>
          <p:nvPr>
            <p:custDataLst>
              <p:tags r:id="rId12"/>
            </p:custDataLst>
          </p:nvPr>
        </p:nvSpPr>
        <p:spPr>
          <a:xfrm>
            <a:off x="7884795" y="1416685"/>
            <a:ext cx="1007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porous</a:t>
            </a:r>
            <a:endParaRPr lang="en-US" altLang="zh-CN"/>
          </a:p>
        </p:txBody>
      </p:sp>
      <p:sp>
        <p:nvSpPr>
          <p:cNvPr id="31" name="文本框 30"/>
          <p:cNvSpPr txBox="1"/>
          <p:nvPr>
            <p:custDataLst>
              <p:tags r:id="rId13"/>
            </p:custDataLst>
          </p:nvPr>
        </p:nvSpPr>
        <p:spPr>
          <a:xfrm>
            <a:off x="7881620" y="1784985"/>
            <a:ext cx="1047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marbled</a:t>
            </a:r>
            <a:endParaRPr lang="en-US" altLang="zh-CN"/>
          </a:p>
        </p:txBody>
      </p:sp>
      <p:sp>
        <p:nvSpPr>
          <p:cNvPr id="32" name="文本框 31"/>
          <p:cNvSpPr txBox="1"/>
          <p:nvPr>
            <p:custDataLst>
              <p:tags r:id="rId14"/>
            </p:custDataLst>
          </p:nvPr>
        </p:nvSpPr>
        <p:spPr>
          <a:xfrm>
            <a:off x="9281795" y="346710"/>
            <a:ext cx="839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0.156</a:t>
            </a:r>
            <a:endParaRPr lang="en-US" altLang="zh-CN" b="1">
              <a:sym typeface="+mn-ea"/>
            </a:endParaRPr>
          </a:p>
        </p:txBody>
      </p:sp>
      <p:sp>
        <p:nvSpPr>
          <p:cNvPr id="33" name="文本框 32"/>
          <p:cNvSpPr txBox="1"/>
          <p:nvPr>
            <p:custDataLst>
              <p:tags r:id="rId15"/>
            </p:custDataLst>
          </p:nvPr>
        </p:nvSpPr>
        <p:spPr>
          <a:xfrm>
            <a:off x="9279255" y="69342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0.087</a:t>
            </a:r>
            <a:endParaRPr lang="en-US" altLang="zh-CN"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16"/>
            </p:custDataLst>
          </p:nvPr>
        </p:nvSpPr>
        <p:spPr>
          <a:xfrm>
            <a:off x="9279255" y="106172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0.079</a:t>
            </a:r>
            <a:endParaRPr lang="en-US" altLang="zh-CN">
              <a:sym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17"/>
            </p:custDataLst>
          </p:nvPr>
        </p:nvSpPr>
        <p:spPr>
          <a:xfrm>
            <a:off x="9279255" y="141097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0.060</a:t>
            </a:r>
            <a:endParaRPr lang="en-US" altLang="zh-CN">
              <a:sym typeface="+mn-ea"/>
            </a:endParaRPr>
          </a:p>
        </p:txBody>
      </p:sp>
      <p:sp>
        <p:nvSpPr>
          <p:cNvPr id="36" name="文本框 35"/>
          <p:cNvSpPr txBox="1"/>
          <p:nvPr>
            <p:custDataLst>
              <p:tags r:id="rId18"/>
            </p:custDataLst>
          </p:nvPr>
        </p:nvSpPr>
        <p:spPr>
          <a:xfrm>
            <a:off x="9279255" y="177673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0.043</a:t>
            </a:r>
            <a:endParaRPr lang="en-US" altLang="zh-CN">
              <a:sym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19"/>
            </p:custDataLst>
          </p:nvPr>
        </p:nvSpPr>
        <p:spPr>
          <a:xfrm>
            <a:off x="3658870" y="4827270"/>
            <a:ext cx="941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swirly</a:t>
            </a:r>
            <a:endParaRPr lang="en-US" altLang="zh-CN" b="1">
              <a:sym typeface="+mn-ea"/>
            </a:endParaRPr>
          </a:p>
        </p:txBody>
      </p:sp>
      <p:sp>
        <p:nvSpPr>
          <p:cNvPr id="38" name="文本框 37"/>
          <p:cNvSpPr txBox="1"/>
          <p:nvPr>
            <p:custDataLst>
              <p:tags r:id="rId20"/>
            </p:custDataLst>
          </p:nvPr>
        </p:nvSpPr>
        <p:spPr>
          <a:xfrm>
            <a:off x="3658870" y="5170170"/>
            <a:ext cx="1074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paisley</a:t>
            </a:r>
            <a:endParaRPr lang="en-US" altLang="zh-CN">
              <a:sym typeface="+mn-ea"/>
            </a:endParaRPr>
          </a:p>
        </p:txBody>
      </p:sp>
      <p:sp>
        <p:nvSpPr>
          <p:cNvPr id="39" name="文本框 38"/>
          <p:cNvSpPr txBox="1"/>
          <p:nvPr>
            <p:custDataLst>
              <p:tags r:id="rId21"/>
            </p:custDataLst>
          </p:nvPr>
        </p:nvSpPr>
        <p:spPr>
          <a:xfrm>
            <a:off x="3656330" y="5538470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interlaced</a:t>
            </a:r>
            <a:endParaRPr lang="en-US" altLang="zh-CN">
              <a:sym typeface="+mn-ea"/>
            </a:endParaRPr>
          </a:p>
        </p:txBody>
      </p:sp>
      <p:sp>
        <p:nvSpPr>
          <p:cNvPr id="40" name="文本框 39"/>
          <p:cNvSpPr txBox="1"/>
          <p:nvPr>
            <p:custDataLst>
              <p:tags r:id="rId22"/>
            </p:custDataLst>
          </p:nvPr>
        </p:nvSpPr>
        <p:spPr>
          <a:xfrm>
            <a:off x="3659505" y="5887720"/>
            <a:ext cx="1157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lacelike</a:t>
            </a:r>
            <a:endParaRPr lang="en-US" altLang="zh-CN">
              <a:sym typeface="+mn-ea"/>
            </a:endParaRPr>
          </a:p>
        </p:txBody>
      </p:sp>
      <p:sp>
        <p:nvSpPr>
          <p:cNvPr id="41" name="文本框 40"/>
          <p:cNvSpPr txBox="1"/>
          <p:nvPr>
            <p:custDataLst>
              <p:tags r:id="rId23"/>
            </p:custDataLst>
          </p:nvPr>
        </p:nvSpPr>
        <p:spPr>
          <a:xfrm>
            <a:off x="3656330" y="6256020"/>
            <a:ext cx="1078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spiralled</a:t>
            </a:r>
            <a:endParaRPr lang="en-US" altLang="zh-CN">
              <a:sym typeface="+mn-ea"/>
            </a:endParaRPr>
          </a:p>
        </p:txBody>
      </p:sp>
      <p:sp>
        <p:nvSpPr>
          <p:cNvPr id="42" name="文本框 41"/>
          <p:cNvSpPr txBox="1"/>
          <p:nvPr>
            <p:custDataLst>
              <p:tags r:id="rId24"/>
            </p:custDataLst>
          </p:nvPr>
        </p:nvSpPr>
        <p:spPr>
          <a:xfrm>
            <a:off x="4805045" y="4823460"/>
            <a:ext cx="839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0.183</a:t>
            </a:r>
            <a:endParaRPr lang="en-US" altLang="zh-CN" b="1">
              <a:sym typeface="+mn-ea"/>
            </a:endParaRPr>
          </a:p>
        </p:txBody>
      </p:sp>
      <p:sp>
        <p:nvSpPr>
          <p:cNvPr id="43" name="文本框 42"/>
          <p:cNvSpPr txBox="1"/>
          <p:nvPr>
            <p:custDataLst>
              <p:tags r:id="rId25"/>
            </p:custDataLst>
          </p:nvPr>
        </p:nvSpPr>
        <p:spPr>
          <a:xfrm>
            <a:off x="4802505" y="517017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0.132</a:t>
            </a:r>
            <a:endParaRPr lang="en-US" altLang="zh-CN">
              <a:sym typeface="+mn-ea"/>
            </a:endParaRPr>
          </a:p>
        </p:txBody>
      </p:sp>
      <p:sp>
        <p:nvSpPr>
          <p:cNvPr id="44" name="文本框 43"/>
          <p:cNvSpPr txBox="1"/>
          <p:nvPr>
            <p:custDataLst>
              <p:tags r:id="rId26"/>
            </p:custDataLst>
          </p:nvPr>
        </p:nvSpPr>
        <p:spPr>
          <a:xfrm>
            <a:off x="4802505" y="553847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0.076</a:t>
            </a:r>
            <a:endParaRPr lang="en-US" altLang="zh-CN">
              <a:sym typeface="+mn-ea"/>
            </a:endParaRPr>
          </a:p>
        </p:txBody>
      </p:sp>
      <p:sp>
        <p:nvSpPr>
          <p:cNvPr id="45" name="文本框 44"/>
          <p:cNvSpPr txBox="1"/>
          <p:nvPr>
            <p:custDataLst>
              <p:tags r:id="rId27"/>
            </p:custDataLst>
          </p:nvPr>
        </p:nvSpPr>
        <p:spPr>
          <a:xfrm>
            <a:off x="4802505" y="588772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0.070</a:t>
            </a:r>
            <a:endParaRPr lang="en-US" altLang="zh-CN">
              <a:sym typeface="+mn-ea"/>
            </a:endParaRPr>
          </a:p>
        </p:txBody>
      </p:sp>
      <p:sp>
        <p:nvSpPr>
          <p:cNvPr id="46" name="文本框 45"/>
          <p:cNvSpPr txBox="1"/>
          <p:nvPr>
            <p:custDataLst>
              <p:tags r:id="rId28"/>
            </p:custDataLst>
          </p:nvPr>
        </p:nvSpPr>
        <p:spPr>
          <a:xfrm>
            <a:off x="4802505" y="625348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0.057</a:t>
            </a:r>
            <a:endParaRPr lang="en-US" altLang="zh-CN">
              <a:sym typeface="+mn-ea"/>
            </a:endParaRPr>
          </a:p>
        </p:txBody>
      </p:sp>
      <p:sp>
        <p:nvSpPr>
          <p:cNvPr id="67" name="文本框 66"/>
          <p:cNvSpPr txBox="1"/>
          <p:nvPr>
            <p:custDataLst>
              <p:tags r:id="rId29"/>
            </p:custDataLst>
          </p:nvPr>
        </p:nvSpPr>
        <p:spPr>
          <a:xfrm>
            <a:off x="3608070" y="2596515"/>
            <a:ext cx="103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flecked</a:t>
            </a:r>
            <a:endParaRPr lang="en-US" altLang="zh-CN" b="1"/>
          </a:p>
        </p:txBody>
      </p:sp>
      <p:sp>
        <p:nvSpPr>
          <p:cNvPr id="68" name="文本框 67"/>
          <p:cNvSpPr txBox="1"/>
          <p:nvPr>
            <p:custDataLst>
              <p:tags r:id="rId30"/>
            </p:custDataLst>
          </p:nvPr>
        </p:nvSpPr>
        <p:spPr>
          <a:xfrm>
            <a:off x="3608070" y="2939415"/>
            <a:ext cx="103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porous</a:t>
            </a:r>
            <a:endParaRPr lang="en-US" altLang="zh-CN">
              <a:sym typeface="+mn-ea"/>
            </a:endParaRPr>
          </a:p>
        </p:txBody>
      </p:sp>
      <p:sp>
        <p:nvSpPr>
          <p:cNvPr id="69" name="文本框 68"/>
          <p:cNvSpPr txBox="1"/>
          <p:nvPr>
            <p:custDataLst>
              <p:tags r:id="rId31"/>
            </p:custDataLst>
          </p:nvPr>
        </p:nvSpPr>
        <p:spPr>
          <a:xfrm>
            <a:off x="3605530" y="3307715"/>
            <a:ext cx="112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potholed</a:t>
            </a:r>
            <a:endParaRPr lang="en-US" altLang="zh-CN">
              <a:sym typeface="+mn-ea"/>
            </a:endParaRPr>
          </a:p>
        </p:txBody>
      </p:sp>
      <p:sp>
        <p:nvSpPr>
          <p:cNvPr id="70" name="文本框 69"/>
          <p:cNvSpPr txBox="1"/>
          <p:nvPr>
            <p:custDataLst>
              <p:tags r:id="rId32"/>
            </p:custDataLst>
          </p:nvPr>
        </p:nvSpPr>
        <p:spPr>
          <a:xfrm>
            <a:off x="3608705" y="3656965"/>
            <a:ext cx="1167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potholed</a:t>
            </a:r>
            <a:endParaRPr lang="en-US" altLang="zh-CN">
              <a:sym typeface="+mn-ea"/>
            </a:endParaRPr>
          </a:p>
        </p:txBody>
      </p:sp>
      <p:sp>
        <p:nvSpPr>
          <p:cNvPr id="71" name="文本框 70"/>
          <p:cNvSpPr txBox="1"/>
          <p:nvPr>
            <p:custDataLst>
              <p:tags r:id="rId33"/>
            </p:custDataLst>
          </p:nvPr>
        </p:nvSpPr>
        <p:spPr>
          <a:xfrm>
            <a:off x="3605530" y="4025265"/>
            <a:ext cx="1130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marbled</a:t>
            </a:r>
            <a:endParaRPr lang="en-US" altLang="zh-CN">
              <a:sym typeface="+mn-ea"/>
            </a:endParaRPr>
          </a:p>
        </p:txBody>
      </p:sp>
      <p:sp>
        <p:nvSpPr>
          <p:cNvPr id="72" name="文本框 71"/>
          <p:cNvSpPr txBox="1"/>
          <p:nvPr>
            <p:custDataLst>
              <p:tags r:id="rId34"/>
            </p:custDataLst>
          </p:nvPr>
        </p:nvSpPr>
        <p:spPr>
          <a:xfrm>
            <a:off x="4765040" y="2592705"/>
            <a:ext cx="839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0.149</a:t>
            </a:r>
            <a:endParaRPr lang="en-US" altLang="zh-CN" b="1">
              <a:sym typeface="+mn-ea"/>
            </a:endParaRPr>
          </a:p>
        </p:txBody>
      </p:sp>
      <p:sp>
        <p:nvSpPr>
          <p:cNvPr id="73" name="文本框 72"/>
          <p:cNvSpPr txBox="1"/>
          <p:nvPr>
            <p:custDataLst>
              <p:tags r:id="rId35"/>
            </p:custDataLst>
          </p:nvPr>
        </p:nvSpPr>
        <p:spPr>
          <a:xfrm>
            <a:off x="4762500" y="2939415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0.117</a:t>
            </a:r>
            <a:endParaRPr lang="en-US" altLang="zh-CN">
              <a:sym typeface="+mn-ea"/>
            </a:endParaRPr>
          </a:p>
        </p:txBody>
      </p:sp>
      <p:sp>
        <p:nvSpPr>
          <p:cNvPr id="74" name="文本框 73"/>
          <p:cNvSpPr txBox="1"/>
          <p:nvPr>
            <p:custDataLst>
              <p:tags r:id="rId36"/>
            </p:custDataLst>
          </p:nvPr>
        </p:nvSpPr>
        <p:spPr>
          <a:xfrm>
            <a:off x="4762500" y="3307715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0.094</a:t>
            </a:r>
            <a:endParaRPr lang="en-US" altLang="zh-CN">
              <a:sym typeface="+mn-ea"/>
            </a:endParaRPr>
          </a:p>
        </p:txBody>
      </p:sp>
      <p:sp>
        <p:nvSpPr>
          <p:cNvPr id="75" name="文本框 74"/>
          <p:cNvSpPr txBox="1"/>
          <p:nvPr>
            <p:custDataLst>
              <p:tags r:id="rId37"/>
            </p:custDataLst>
          </p:nvPr>
        </p:nvSpPr>
        <p:spPr>
          <a:xfrm>
            <a:off x="4762500" y="3656965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0.071</a:t>
            </a:r>
            <a:endParaRPr lang="en-US" altLang="zh-CN">
              <a:sym typeface="+mn-ea"/>
            </a:endParaRPr>
          </a:p>
        </p:txBody>
      </p:sp>
      <p:sp>
        <p:nvSpPr>
          <p:cNvPr id="76" name="文本框 75"/>
          <p:cNvSpPr txBox="1"/>
          <p:nvPr>
            <p:custDataLst>
              <p:tags r:id="rId38"/>
            </p:custDataLst>
          </p:nvPr>
        </p:nvSpPr>
        <p:spPr>
          <a:xfrm>
            <a:off x="4762500" y="4022725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0.042</a:t>
            </a:r>
            <a:endParaRPr lang="en-US" altLang="zh-CN">
              <a:sym typeface="+mn-ea"/>
            </a:endParaRPr>
          </a:p>
        </p:txBody>
      </p:sp>
      <p:sp>
        <p:nvSpPr>
          <p:cNvPr id="77" name="文本框 76"/>
          <p:cNvSpPr txBox="1"/>
          <p:nvPr>
            <p:custDataLst>
              <p:tags r:id="rId39"/>
            </p:custDataLst>
          </p:nvPr>
        </p:nvSpPr>
        <p:spPr>
          <a:xfrm>
            <a:off x="7887335" y="2570480"/>
            <a:ext cx="1156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spiralled</a:t>
            </a:r>
            <a:endParaRPr lang="en-US" altLang="zh-CN" b="1"/>
          </a:p>
        </p:txBody>
      </p:sp>
      <p:sp>
        <p:nvSpPr>
          <p:cNvPr id="78" name="文本框 77"/>
          <p:cNvSpPr txBox="1"/>
          <p:nvPr>
            <p:custDataLst>
              <p:tags r:id="rId40"/>
            </p:custDataLst>
          </p:nvPr>
        </p:nvSpPr>
        <p:spPr>
          <a:xfrm>
            <a:off x="7887335" y="2913380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swirly</a:t>
            </a:r>
            <a:endParaRPr lang="en-US" altLang="zh-CN">
              <a:sym typeface="+mn-ea"/>
            </a:endParaRPr>
          </a:p>
        </p:txBody>
      </p:sp>
      <p:sp>
        <p:nvSpPr>
          <p:cNvPr id="79" name="文本框 78"/>
          <p:cNvSpPr txBox="1"/>
          <p:nvPr>
            <p:custDataLst>
              <p:tags r:id="rId41"/>
            </p:custDataLst>
          </p:nvPr>
        </p:nvSpPr>
        <p:spPr>
          <a:xfrm>
            <a:off x="7884795" y="3281680"/>
            <a:ext cx="1132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braided</a:t>
            </a:r>
            <a:endParaRPr lang="en-US" altLang="zh-CN">
              <a:sym typeface="+mn-ea"/>
            </a:endParaRPr>
          </a:p>
        </p:txBody>
      </p:sp>
      <p:sp>
        <p:nvSpPr>
          <p:cNvPr id="80" name="文本框 79"/>
          <p:cNvSpPr txBox="1"/>
          <p:nvPr>
            <p:custDataLst>
              <p:tags r:id="rId42"/>
            </p:custDataLst>
          </p:nvPr>
        </p:nvSpPr>
        <p:spPr>
          <a:xfrm>
            <a:off x="7887970" y="3630930"/>
            <a:ext cx="1391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cobwebbed</a:t>
            </a:r>
            <a:endParaRPr lang="en-US" altLang="zh-CN">
              <a:sym typeface="+mn-ea"/>
            </a:endParaRPr>
          </a:p>
        </p:txBody>
      </p:sp>
      <p:sp>
        <p:nvSpPr>
          <p:cNvPr id="81" name="文本框 80"/>
          <p:cNvSpPr txBox="1"/>
          <p:nvPr>
            <p:custDataLst>
              <p:tags r:id="rId43"/>
            </p:custDataLst>
          </p:nvPr>
        </p:nvSpPr>
        <p:spPr>
          <a:xfrm>
            <a:off x="7884795" y="3999230"/>
            <a:ext cx="86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veined</a:t>
            </a:r>
            <a:endParaRPr lang="en-US" altLang="zh-CN">
              <a:sym typeface="+mn-ea"/>
            </a:endParaRPr>
          </a:p>
        </p:txBody>
      </p:sp>
      <p:sp>
        <p:nvSpPr>
          <p:cNvPr id="82" name="文本框 81"/>
          <p:cNvSpPr txBox="1"/>
          <p:nvPr>
            <p:custDataLst>
              <p:tags r:id="rId44"/>
            </p:custDataLst>
          </p:nvPr>
        </p:nvSpPr>
        <p:spPr>
          <a:xfrm>
            <a:off x="9281795" y="2566670"/>
            <a:ext cx="839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0.896</a:t>
            </a:r>
            <a:endParaRPr lang="en-US" altLang="zh-CN" b="1">
              <a:sym typeface="+mn-ea"/>
            </a:endParaRPr>
          </a:p>
        </p:txBody>
      </p:sp>
      <p:sp>
        <p:nvSpPr>
          <p:cNvPr id="83" name="文本框 82"/>
          <p:cNvSpPr txBox="1"/>
          <p:nvPr>
            <p:custDataLst>
              <p:tags r:id="rId45"/>
            </p:custDataLst>
          </p:nvPr>
        </p:nvSpPr>
        <p:spPr>
          <a:xfrm>
            <a:off x="9279255" y="291338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0.033</a:t>
            </a:r>
            <a:endParaRPr lang="en-US" altLang="zh-CN">
              <a:sym typeface="+mn-ea"/>
            </a:endParaRPr>
          </a:p>
        </p:txBody>
      </p:sp>
      <p:sp>
        <p:nvSpPr>
          <p:cNvPr id="84" name="文本框 83"/>
          <p:cNvSpPr txBox="1"/>
          <p:nvPr>
            <p:custDataLst>
              <p:tags r:id="rId46"/>
            </p:custDataLst>
          </p:nvPr>
        </p:nvSpPr>
        <p:spPr>
          <a:xfrm>
            <a:off x="9279255" y="328168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0.017</a:t>
            </a:r>
            <a:endParaRPr lang="en-US" altLang="zh-CN">
              <a:sym typeface="+mn-ea"/>
            </a:endParaRPr>
          </a:p>
        </p:txBody>
      </p:sp>
      <p:sp>
        <p:nvSpPr>
          <p:cNvPr id="85" name="文本框 84"/>
          <p:cNvSpPr txBox="1"/>
          <p:nvPr>
            <p:custDataLst>
              <p:tags r:id="rId47"/>
            </p:custDataLst>
          </p:nvPr>
        </p:nvSpPr>
        <p:spPr>
          <a:xfrm>
            <a:off x="9279255" y="363093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0.013</a:t>
            </a:r>
            <a:endParaRPr lang="en-US" altLang="zh-CN">
              <a:sym typeface="+mn-ea"/>
            </a:endParaRPr>
          </a:p>
        </p:txBody>
      </p:sp>
      <p:sp>
        <p:nvSpPr>
          <p:cNvPr id="86" name="文本框 85"/>
          <p:cNvSpPr txBox="1"/>
          <p:nvPr>
            <p:custDataLst>
              <p:tags r:id="rId48"/>
            </p:custDataLst>
          </p:nvPr>
        </p:nvSpPr>
        <p:spPr>
          <a:xfrm>
            <a:off x="9279255" y="399669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0.005</a:t>
            </a:r>
            <a:endParaRPr lang="en-US" altLang="zh-CN">
              <a:sym typeface="+mn-ea"/>
            </a:endParaRPr>
          </a:p>
        </p:txBody>
      </p:sp>
      <p:sp>
        <p:nvSpPr>
          <p:cNvPr id="87" name="文本框 86"/>
          <p:cNvSpPr txBox="1"/>
          <p:nvPr>
            <p:custDataLst>
              <p:tags r:id="rId49"/>
            </p:custDataLst>
          </p:nvPr>
        </p:nvSpPr>
        <p:spPr>
          <a:xfrm>
            <a:off x="7900035" y="4796155"/>
            <a:ext cx="1117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waffled    </a:t>
            </a:r>
            <a:endParaRPr lang="en-US" altLang="zh-CN" b="1"/>
          </a:p>
        </p:txBody>
      </p:sp>
      <p:sp>
        <p:nvSpPr>
          <p:cNvPr id="88" name="文本框 87"/>
          <p:cNvSpPr txBox="1"/>
          <p:nvPr>
            <p:custDataLst>
              <p:tags r:id="rId50"/>
            </p:custDataLst>
          </p:nvPr>
        </p:nvSpPr>
        <p:spPr>
          <a:xfrm>
            <a:off x="7900035" y="5139055"/>
            <a:ext cx="1116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freckled</a:t>
            </a:r>
            <a:endParaRPr lang="en-US" altLang="zh-CN"/>
          </a:p>
        </p:txBody>
      </p:sp>
      <p:sp>
        <p:nvSpPr>
          <p:cNvPr id="89" name="文本框 88"/>
          <p:cNvSpPr txBox="1"/>
          <p:nvPr>
            <p:custDataLst>
              <p:tags r:id="rId51"/>
            </p:custDataLst>
          </p:nvPr>
        </p:nvSpPr>
        <p:spPr>
          <a:xfrm>
            <a:off x="7897495" y="5507355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frilly</a:t>
            </a:r>
            <a:endParaRPr lang="en-US" altLang="zh-CN">
              <a:sym typeface="+mn-ea"/>
            </a:endParaRPr>
          </a:p>
        </p:txBody>
      </p:sp>
      <p:sp>
        <p:nvSpPr>
          <p:cNvPr id="90" name="文本框 89"/>
          <p:cNvSpPr txBox="1"/>
          <p:nvPr>
            <p:custDataLst>
              <p:tags r:id="rId52"/>
            </p:custDataLst>
          </p:nvPr>
        </p:nvSpPr>
        <p:spPr>
          <a:xfrm>
            <a:off x="7900670" y="5856605"/>
            <a:ext cx="1116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bumpy</a:t>
            </a:r>
            <a:endParaRPr lang="en-US" altLang="zh-CN">
              <a:sym typeface="+mn-ea"/>
            </a:endParaRPr>
          </a:p>
        </p:txBody>
      </p:sp>
      <p:sp>
        <p:nvSpPr>
          <p:cNvPr id="91" name="文本框 90"/>
          <p:cNvSpPr txBox="1"/>
          <p:nvPr>
            <p:custDataLst>
              <p:tags r:id="rId53"/>
            </p:custDataLst>
          </p:nvPr>
        </p:nvSpPr>
        <p:spPr>
          <a:xfrm>
            <a:off x="7897495" y="6224905"/>
            <a:ext cx="86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knitted</a:t>
            </a:r>
            <a:endParaRPr lang="en-US" altLang="zh-CN">
              <a:sym typeface="+mn-ea"/>
            </a:endParaRPr>
          </a:p>
        </p:txBody>
      </p:sp>
      <p:sp>
        <p:nvSpPr>
          <p:cNvPr id="92" name="文本框 91"/>
          <p:cNvSpPr txBox="1"/>
          <p:nvPr>
            <p:custDataLst>
              <p:tags r:id="rId54"/>
            </p:custDataLst>
          </p:nvPr>
        </p:nvSpPr>
        <p:spPr>
          <a:xfrm>
            <a:off x="9281795" y="4814570"/>
            <a:ext cx="839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0.177</a:t>
            </a:r>
            <a:endParaRPr lang="en-US" altLang="zh-CN" b="1">
              <a:sym typeface="+mn-ea"/>
            </a:endParaRPr>
          </a:p>
        </p:txBody>
      </p:sp>
      <p:sp>
        <p:nvSpPr>
          <p:cNvPr id="93" name="文本框 92"/>
          <p:cNvSpPr txBox="1"/>
          <p:nvPr>
            <p:custDataLst>
              <p:tags r:id="rId55"/>
            </p:custDataLst>
          </p:nvPr>
        </p:nvSpPr>
        <p:spPr>
          <a:xfrm>
            <a:off x="9279255" y="516128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0.055</a:t>
            </a:r>
            <a:endParaRPr lang="en-US" altLang="zh-CN">
              <a:sym typeface="+mn-ea"/>
            </a:endParaRPr>
          </a:p>
        </p:txBody>
      </p:sp>
      <p:sp>
        <p:nvSpPr>
          <p:cNvPr id="94" name="文本框 93"/>
          <p:cNvSpPr txBox="1"/>
          <p:nvPr>
            <p:custDataLst>
              <p:tags r:id="rId56"/>
            </p:custDataLst>
          </p:nvPr>
        </p:nvSpPr>
        <p:spPr>
          <a:xfrm>
            <a:off x="9279255" y="552958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0.048</a:t>
            </a:r>
            <a:endParaRPr lang="en-US" altLang="zh-CN">
              <a:sym typeface="+mn-ea"/>
            </a:endParaRPr>
          </a:p>
        </p:txBody>
      </p:sp>
      <p:sp>
        <p:nvSpPr>
          <p:cNvPr id="95" name="文本框 94"/>
          <p:cNvSpPr txBox="1"/>
          <p:nvPr>
            <p:custDataLst>
              <p:tags r:id="rId57"/>
            </p:custDataLst>
          </p:nvPr>
        </p:nvSpPr>
        <p:spPr>
          <a:xfrm>
            <a:off x="9279255" y="587883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0.047</a:t>
            </a:r>
            <a:endParaRPr lang="en-US" altLang="zh-CN">
              <a:sym typeface="+mn-ea"/>
            </a:endParaRPr>
          </a:p>
        </p:txBody>
      </p:sp>
      <p:sp>
        <p:nvSpPr>
          <p:cNvPr id="96" name="文本框 95"/>
          <p:cNvSpPr txBox="1"/>
          <p:nvPr>
            <p:custDataLst>
              <p:tags r:id="rId58"/>
            </p:custDataLst>
          </p:nvPr>
        </p:nvSpPr>
        <p:spPr>
          <a:xfrm>
            <a:off x="9279255" y="6244590"/>
            <a:ext cx="79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0.041</a:t>
            </a:r>
            <a:endParaRPr lang="en-US" altLang="zh-CN">
              <a:sym typeface="+mn-ea"/>
            </a:endParaRPr>
          </a:p>
        </p:txBody>
      </p:sp>
      <p:pic>
        <p:nvPicPr>
          <p:cNvPr id="10" name="图片 9" descr="wrinkled_0095"/>
          <p:cNvPicPr>
            <a:picLocks noChangeAspect="1"/>
          </p:cNvPicPr>
          <p:nvPr/>
        </p:nvPicPr>
        <p:blipFill>
          <a:blip r:embed="rId59"/>
          <a:srcRect l="16693" r="16693"/>
          <a:stretch>
            <a:fillRect/>
          </a:stretch>
        </p:blipFill>
        <p:spPr>
          <a:xfrm>
            <a:off x="1769974" y="344805"/>
            <a:ext cx="1800000" cy="1800000"/>
          </a:xfrm>
          <a:prstGeom prst="rect">
            <a:avLst/>
          </a:prstGeom>
        </p:spPr>
      </p:pic>
      <p:pic>
        <p:nvPicPr>
          <p:cNvPr id="11" name="图片 10" descr="stratified_0043"/>
          <p:cNvPicPr>
            <a:picLocks noChangeAspect="1"/>
          </p:cNvPicPr>
          <p:nvPr/>
        </p:nvPicPr>
        <p:blipFill>
          <a:blip r:embed="rId60"/>
          <a:srcRect l="21865" r="21865"/>
          <a:stretch>
            <a:fillRect/>
          </a:stretch>
        </p:blipFill>
        <p:spPr>
          <a:xfrm>
            <a:off x="6012488" y="350520"/>
            <a:ext cx="1800000" cy="1800000"/>
          </a:xfrm>
          <a:prstGeom prst="rect">
            <a:avLst/>
          </a:prstGeom>
        </p:spPr>
      </p:pic>
      <p:pic>
        <p:nvPicPr>
          <p:cNvPr id="12" name="图片 11" descr="flecked_0042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1769745" y="2599690"/>
            <a:ext cx="1800000" cy="1800000"/>
          </a:xfrm>
          <a:prstGeom prst="rect">
            <a:avLst/>
          </a:prstGeom>
        </p:spPr>
      </p:pic>
      <p:pic>
        <p:nvPicPr>
          <p:cNvPr id="13" name="图片 12" descr="spiralled_0065"/>
          <p:cNvPicPr>
            <a:picLocks noChangeAspect="1"/>
          </p:cNvPicPr>
          <p:nvPr/>
        </p:nvPicPr>
        <p:blipFill>
          <a:blip r:embed="rId62"/>
          <a:srcRect l="16715" r="16715"/>
          <a:stretch>
            <a:fillRect/>
          </a:stretch>
        </p:blipFill>
        <p:spPr>
          <a:xfrm>
            <a:off x="6012040" y="2590800"/>
            <a:ext cx="1800000" cy="1800000"/>
          </a:xfrm>
          <a:prstGeom prst="rect">
            <a:avLst/>
          </a:prstGeom>
        </p:spPr>
      </p:pic>
      <p:pic>
        <p:nvPicPr>
          <p:cNvPr id="16" name="图片 15" descr="swirly_0083"/>
          <p:cNvPicPr>
            <a:picLocks noChangeAspect="1"/>
          </p:cNvPicPr>
          <p:nvPr/>
        </p:nvPicPr>
        <p:blipFill>
          <a:blip r:embed="rId63"/>
          <a:srcRect t="16056" b="16056"/>
          <a:stretch>
            <a:fillRect/>
          </a:stretch>
        </p:blipFill>
        <p:spPr>
          <a:xfrm>
            <a:off x="1769745" y="4827270"/>
            <a:ext cx="1800000" cy="1800000"/>
          </a:xfrm>
          <a:prstGeom prst="rect">
            <a:avLst/>
          </a:prstGeom>
        </p:spPr>
      </p:pic>
      <p:pic>
        <p:nvPicPr>
          <p:cNvPr id="47" name="图片 46" descr="waffled_0108"/>
          <p:cNvPicPr>
            <a:picLocks noChangeAspect="1"/>
          </p:cNvPicPr>
          <p:nvPr/>
        </p:nvPicPr>
        <p:blipFill>
          <a:blip r:embed="rId64"/>
          <a:srcRect l="2310" r="2310"/>
          <a:stretch>
            <a:fillRect/>
          </a:stretch>
        </p:blipFill>
        <p:spPr>
          <a:xfrm>
            <a:off x="6011545" y="4827270"/>
            <a:ext cx="1800000" cy="1800000"/>
          </a:xfrm>
          <a:prstGeom prst="rect">
            <a:avLst/>
          </a:prstGeom>
        </p:spPr>
      </p:pic>
    </p:spTree>
    <p:custDataLst>
      <p:tags r:id="rId6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82.xml><?xml version="1.0" encoding="utf-8"?>
<p:tagLst xmlns:p="http://schemas.openxmlformats.org/presentationml/2006/main">
  <p:tag name="commondata" val="eyJoZGlkIjoiOThkMDA2MjBiODYzMmZjODBjODlkNTdjNmY5NDNiZTMifQ==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1453</Words>
  <Application>WPS 演示</Application>
  <PresentationFormat>宽屏</PresentationFormat>
  <Paragraphs>420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张鹏杰</cp:lastModifiedBy>
  <cp:revision>203</cp:revision>
  <dcterms:created xsi:type="dcterms:W3CDTF">2019-06-19T02:08:00Z</dcterms:created>
  <dcterms:modified xsi:type="dcterms:W3CDTF">2023-11-12T07:51:59Z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2714BC2042754196817988410A36725A</vt:lpwstr>
  </property>
</Properties>
</file>