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934200" cy="9220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1" d="100"/>
          <a:sy n="111" d="100"/>
        </p:scale>
        <p:origin x="-4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Polymorphic </a:t>
            </a:r>
            <a:r>
              <a:rPr lang="en-US" sz="2400" dirty="0" err="1" smtClean="0"/>
              <a:t>Datatypes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Claimed built-in options and lists are not needed/special</a:t>
            </a:r>
          </a:p>
          <a:p>
            <a:pPr lvl="1"/>
            <a:r>
              <a:rPr lang="en-US" dirty="0" smtClean="0"/>
              <a:t>Other than special syntax for list constructors</a:t>
            </a:r>
          </a:p>
          <a:p>
            <a:pPr lvl="1"/>
            <a:endParaRPr lang="en-US" sz="1000" dirty="0"/>
          </a:p>
          <a:p>
            <a:r>
              <a:rPr lang="en-US" dirty="0" smtClean="0"/>
              <a:t>But these </a:t>
            </a:r>
            <a:r>
              <a:rPr lang="en-US" dirty="0" err="1" smtClean="0"/>
              <a:t>datatype</a:t>
            </a:r>
            <a:r>
              <a:rPr lang="en-US" dirty="0" smtClean="0"/>
              <a:t> bindings are polymorphic type constructors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list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list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list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all types, not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Functions might or might not be polymorphic</a:t>
            </a:r>
          </a:p>
          <a:p>
            <a:pPr lvl="2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sum_list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list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</a:p>
          <a:p>
            <a:pPr lvl="2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append : </a:t>
            </a: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’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list * 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’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list -&gt; 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’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list</a:t>
            </a:r>
          </a:p>
          <a:p>
            <a:endParaRPr lang="en-US" sz="1000" dirty="0">
              <a:latin typeface="+mj-lt"/>
              <a:cs typeface="Courier New" pitchFamily="49" charset="0"/>
            </a:endParaRPr>
          </a:p>
          <a:p>
            <a:endParaRPr lang="en-US" sz="1000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Good language design: Can define new polymorphic </a:t>
            </a:r>
            <a:r>
              <a:rPr lang="en-US" dirty="0" err="1" smtClean="0">
                <a:latin typeface="+mj-lt"/>
                <a:cs typeface="Courier New" pitchFamily="49" charset="0"/>
              </a:rPr>
              <a:t>datatypes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endParaRPr lang="en-US" sz="1400" dirty="0">
              <a:latin typeface="+mj-lt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+mj-lt"/>
                <a:cs typeface="Courier New" pitchFamily="49" charset="0"/>
              </a:rPr>
              <a:t>Semi-optional: Do </a:t>
            </a:r>
            <a:r>
              <a:rPr lang="en-US" i="1" dirty="0" smtClean="0">
                <a:solidFill>
                  <a:schemeClr val="accent2"/>
                </a:solidFill>
                <a:latin typeface="+mj-lt"/>
                <a:cs typeface="Courier New" pitchFamily="49" charset="0"/>
              </a:rPr>
              <a:t>not</a:t>
            </a:r>
            <a:r>
              <a:rPr lang="en-US" dirty="0" smtClean="0">
                <a:solidFill>
                  <a:schemeClr val="accent2"/>
                </a:solidFill>
                <a:latin typeface="+mj-lt"/>
                <a:cs typeface="Courier New" pitchFamily="49" charset="0"/>
              </a:rPr>
              <a:t> need to understand this for homework 2</a:t>
            </a:r>
            <a:endParaRPr lang="en-US" dirty="0">
              <a:solidFill>
                <a:schemeClr val="accent2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63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polymorphic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dirty="0" smtClean="0"/>
              <a:t>Syntax: put one or more type variables before </a:t>
            </a:r>
            <a:r>
              <a:rPr lang="en-US" dirty="0" err="1" smtClean="0"/>
              <a:t>datatype</a:t>
            </a:r>
            <a:r>
              <a:rPr lang="en-US" dirty="0" smtClean="0"/>
              <a:t> name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use these type variables in constructor definitions</a:t>
            </a:r>
          </a:p>
          <a:p>
            <a:endParaRPr lang="en-US" dirty="0"/>
          </a:p>
          <a:p>
            <a:r>
              <a:rPr lang="en-US" dirty="0" smtClean="0"/>
              <a:t>Binding then introduces a type constructor, not a type</a:t>
            </a:r>
          </a:p>
          <a:p>
            <a:pPr lvl="1"/>
            <a:r>
              <a:rPr lang="en-US" dirty="0" smtClean="0"/>
              <a:t>Must say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 smtClean="0"/>
              <a:t> or 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’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/>
              <a:t>Not “plain”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2043545"/>
            <a:ext cx="8077200" cy="214745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’a option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NONE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SOME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>
                <a:latin typeface="Courier New" pitchFamily="49" charset="0"/>
              </a:rPr>
              <a:t>’</a:t>
            </a:r>
            <a:r>
              <a:rPr lang="en-US" sz="2000" kern="0" dirty="0" smtClean="0">
                <a:latin typeface="Courier New" pitchFamily="49" charset="0"/>
              </a:rPr>
              <a:t>a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’a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mylist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Empty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Cons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smtClean="0">
                <a:latin typeface="Courier New" pitchFamily="49" charset="0"/>
              </a:rPr>
              <a:t>’a * ’a </a:t>
            </a:r>
            <a:r>
              <a:rPr lang="en-US" sz="2000" kern="0" dirty="0" err="1" smtClean="0">
                <a:latin typeface="Courier New" pitchFamily="49" charset="0"/>
              </a:rPr>
              <a:t>mylist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’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’b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tree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Node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>
                <a:latin typeface="Courier New" pitchFamily="49" charset="0"/>
              </a:rPr>
              <a:t>’a * </a:t>
            </a:r>
            <a:r>
              <a:rPr lang="en-US" sz="2000" kern="0" dirty="0" smtClean="0">
                <a:latin typeface="Courier New" pitchFamily="49" charset="0"/>
              </a:rPr>
              <a:t>(’</a:t>
            </a:r>
            <a:r>
              <a:rPr lang="en-US" sz="2000" kern="0" dirty="0" err="1" smtClean="0">
                <a:latin typeface="Courier New" pitchFamily="49" charset="0"/>
              </a:rPr>
              <a:t>a,’b</a:t>
            </a:r>
            <a:r>
              <a:rPr lang="en-US" sz="2000" kern="0" dirty="0" smtClean="0">
                <a:latin typeface="Courier New" pitchFamily="49" charset="0"/>
              </a:rPr>
              <a:t>) tree * </a:t>
            </a:r>
            <a:r>
              <a:rPr lang="en-US" sz="2000" kern="0" dirty="0">
                <a:latin typeface="Courier New" pitchFamily="49" charset="0"/>
              </a:rPr>
              <a:t>(’</a:t>
            </a:r>
            <a:r>
              <a:rPr lang="en-US" sz="2000" kern="0" dirty="0" err="1">
                <a:latin typeface="Courier New" pitchFamily="49" charset="0"/>
              </a:rPr>
              <a:t>a,’b</a:t>
            </a:r>
            <a:r>
              <a:rPr lang="en-US" sz="2000" kern="0" dirty="0">
                <a:latin typeface="Courier New" pitchFamily="49" charset="0"/>
              </a:rPr>
              <a:t>) tree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Leaf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smtClean="0">
                <a:latin typeface="Courier New" pitchFamily="49" charset="0"/>
              </a:rPr>
              <a:t>’b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308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Nothing else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constructors and case expressions as usual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change to evaluation rules</a:t>
            </a:r>
          </a:p>
          <a:p>
            <a:endParaRPr lang="en-US" dirty="0"/>
          </a:p>
          <a:p>
            <a:r>
              <a:rPr lang="en-US" dirty="0" smtClean="0"/>
              <a:t>Type-checking will make sure types are used consistently</a:t>
            </a:r>
          </a:p>
          <a:p>
            <a:pPr lvl="1"/>
            <a:r>
              <a:rPr lang="en-US" dirty="0" smtClean="0"/>
              <a:t>Example: cannot mix element types of list</a:t>
            </a:r>
          </a:p>
          <a:p>
            <a:pPr lvl="1"/>
            <a:endParaRPr lang="en-US" dirty="0"/>
          </a:p>
          <a:p>
            <a:r>
              <a:rPr lang="en-US" dirty="0" smtClean="0"/>
              <a:t>Functions will be polymorphic or not based on how data is used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208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57890</TotalTime>
  <Words>251</Words>
  <Application>Microsoft Office PowerPoint</Application>
  <PresentationFormat>On-screen Show (4:3)</PresentationFormat>
  <Paragraphs>53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dan_design_template</vt:lpstr>
      <vt:lpstr>Programming Languages  Dan Grossman </vt:lpstr>
      <vt:lpstr>Finish the story</vt:lpstr>
      <vt:lpstr>Defining polymorphic datatypes</vt:lpstr>
      <vt:lpstr>Nothing else changes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839</cp:revision>
  <cp:lastPrinted>2011-09-27T20:26:28Z</cp:lastPrinted>
  <dcterms:created xsi:type="dcterms:W3CDTF">2009-03-13T20:43:19Z</dcterms:created>
  <dcterms:modified xsi:type="dcterms:W3CDTF">2016-06-28T21:09:31Z</dcterms:modified>
</cp:coreProperties>
</file>