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9144000" cy="6858000" type="screen4x3"/>
  <p:notesSz cx="6934200" cy="9220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1" d="100"/>
          <a:sy n="111" d="100"/>
        </p:scale>
        <p:origin x="-4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Type Synonyms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err="1" smtClean="0"/>
              <a:t>datatype</a:t>
            </a:r>
            <a:r>
              <a:rPr lang="en-US" i="1" dirty="0" smtClean="0"/>
              <a:t> binding</a:t>
            </a:r>
            <a:r>
              <a:rPr lang="en-US" dirty="0" smtClean="0"/>
              <a:t> introduces a new type name</a:t>
            </a:r>
          </a:p>
          <a:p>
            <a:pPr lvl="1"/>
            <a:r>
              <a:rPr lang="en-US" dirty="0" smtClean="0"/>
              <a:t>Distinct from all existing types</a:t>
            </a:r>
          </a:p>
          <a:p>
            <a:pPr lvl="1"/>
            <a:r>
              <a:rPr lang="en-US" dirty="0" smtClean="0"/>
              <a:t>Only way to create values of the new type is the constructors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type synonym</a:t>
            </a:r>
            <a:r>
              <a:rPr lang="en-US" dirty="0" smtClean="0"/>
              <a:t> is a new kind of binding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Just creates another name for a type</a:t>
            </a:r>
          </a:p>
          <a:p>
            <a:pPr lvl="1"/>
            <a:r>
              <a:rPr lang="en-US" dirty="0" smtClean="0"/>
              <a:t>The type and the name are </a:t>
            </a:r>
            <a:r>
              <a:rPr lang="en-US" i="1" dirty="0" smtClean="0"/>
              <a:t>interchangeable in every way</a:t>
            </a:r>
          </a:p>
          <a:p>
            <a:pPr lvl="1"/>
            <a:r>
              <a:rPr lang="en-US" dirty="0" smtClean="0"/>
              <a:t>Do not worry about what REPL prints: picks what it wants just like it picks the order of record field names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03600" y="3581400"/>
            <a:ext cx="24638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type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aname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t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27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now, type synonyms just a convenience for talking about types</a:t>
            </a:r>
          </a:p>
          <a:p>
            <a:pPr lvl="1"/>
            <a:r>
              <a:rPr lang="en-US" dirty="0" smtClean="0"/>
              <a:t>Example (where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dirty="0" smtClean="0"/>
              <a:t> already defined): </a:t>
            </a:r>
          </a:p>
          <a:p>
            <a:pPr marL="457200" lvl="1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card = suit * rank</a:t>
            </a:r>
          </a:p>
          <a:p>
            <a:pPr lvl="1"/>
            <a:r>
              <a:rPr lang="en-US" dirty="0" smtClean="0"/>
              <a:t>Write a function of type </a:t>
            </a:r>
          </a:p>
          <a:p>
            <a:pPr marL="457200" lvl="1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card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Okay if REPL says your function has type </a:t>
            </a:r>
          </a:p>
          <a:p>
            <a:pPr marL="457200" lvl="1" indent="0" algn="ctr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suit * rank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Convenient, </a:t>
            </a:r>
            <a:r>
              <a:rPr lang="en-US" smtClean="0"/>
              <a:t>but does not let us “do” </a:t>
            </a:r>
            <a:r>
              <a:rPr lang="en-US" dirty="0" smtClean="0"/>
              <a:t>anything new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Later in course will see another use related to modularity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25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57871</TotalTime>
  <Words>144</Words>
  <Application>Microsoft Office PowerPoint</Application>
  <PresentationFormat>On-screen Show (4:3)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dan_design_template</vt:lpstr>
      <vt:lpstr>Programming Languages  Dan Grossman </vt:lpstr>
      <vt:lpstr>Creating new types</vt:lpstr>
      <vt:lpstr>Why have this?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832</cp:revision>
  <cp:lastPrinted>2011-09-27T20:26:28Z</cp:lastPrinted>
  <dcterms:created xsi:type="dcterms:W3CDTF">2009-03-13T20:43:19Z</dcterms:created>
  <dcterms:modified xsi:type="dcterms:W3CDTF">2016-06-28T21:08:03Z</dcterms:modified>
</cp:coreProperties>
</file>