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934200" cy="9220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r>
              <a:rPr lang="en-US" sz="3200" i="0" smtClean="0"/>
              <a:t/>
            </a:r>
            <a:br>
              <a:rPr lang="en-US" sz="3200" i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Functions (Informally)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Functions: the most important building block in the whole course</a:t>
            </a:r>
          </a:p>
          <a:p>
            <a:pPr lvl="1"/>
            <a:r>
              <a:rPr lang="en-US" dirty="0" smtClean="0"/>
              <a:t>Like Java methods, have arguments and result</a:t>
            </a:r>
          </a:p>
          <a:p>
            <a:pPr lvl="1"/>
            <a:r>
              <a:rPr lang="en-US" dirty="0" smtClean="0"/>
              <a:t>But no classes,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,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, 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i="1" dirty="0" smtClean="0"/>
              <a:t>function binding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3581400"/>
            <a:ext cx="5181600" cy="198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Note: correct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only if y&gt;=0 *)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pow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y=0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then</a:t>
            </a:r>
            <a:r>
              <a:rPr lang="en-US" sz="2000" kern="0" dirty="0" smtClean="0">
                <a:latin typeface="Courier New" pitchFamily="49" charset="0"/>
              </a:rPr>
              <a:t> 1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else</a:t>
            </a:r>
            <a:r>
              <a:rPr lang="en-US" sz="2000" kern="0" dirty="0" smtClean="0">
                <a:latin typeface="Courier New" pitchFamily="49" charset="0"/>
              </a:rPr>
              <a:t> x * 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(x,y-1)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5829300"/>
            <a:ext cx="7848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Note: The </a:t>
            </a:r>
            <a:r>
              <a:rPr lang="en-US" b="0" i="1" dirty="0" smtClean="0"/>
              <a:t>body</a:t>
            </a:r>
            <a:r>
              <a:rPr lang="en-US" b="0" dirty="0" smtClean="0"/>
              <a:t> includes a (recursive) </a:t>
            </a:r>
            <a:r>
              <a:rPr lang="en-US" b="0" i="1" dirty="0" smtClean="0"/>
              <a:t>function call</a:t>
            </a:r>
            <a:r>
              <a:rPr lang="en-US" b="0" dirty="0" smtClean="0"/>
              <a:t>:  </a:t>
            </a:r>
            <a:r>
              <a:rPr lang="en-US" kern="0" dirty="0" err="1" smtClean="0">
                <a:latin typeface="Courier New" pitchFamily="49" charset="0"/>
              </a:rPr>
              <a:t>pow</a:t>
            </a:r>
            <a:r>
              <a:rPr lang="en-US" kern="0" dirty="0" smtClean="0">
                <a:latin typeface="Courier New" pitchFamily="49" charset="0"/>
              </a:rPr>
              <a:t>(x,y-1</a:t>
            </a:r>
            <a:r>
              <a:rPr lang="en-US" kern="0" dirty="0">
                <a:latin typeface="Courier New" pitchFamily="49" charset="0"/>
              </a:rPr>
              <a:t>)</a:t>
            </a:r>
            <a:endParaRPr lang="en-US" b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691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extended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981200"/>
            <a:ext cx="7848600" cy="3429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pow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y=0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then</a:t>
            </a:r>
            <a:r>
              <a:rPr lang="en-US" sz="2000" kern="0" dirty="0" smtClean="0">
                <a:latin typeface="Courier New" pitchFamily="49" charset="0"/>
              </a:rPr>
              <a:t> 1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else</a:t>
            </a:r>
            <a:r>
              <a:rPr lang="en-US" sz="2000" kern="0" dirty="0" smtClean="0">
                <a:latin typeface="Courier New" pitchFamily="49" charset="0"/>
              </a:rPr>
              <a:t> x * 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(x,y-1)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cube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 (x,3)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sixtyfour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cube 4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fortytwo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(2,2+2) + 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(4,2) + cube(2) + 2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common “gotchas”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Bad error messages if you mess up function-argument syntax</a:t>
            </a:r>
            <a:endParaRPr lang="en-US" dirty="0"/>
          </a:p>
          <a:p>
            <a:endParaRPr lang="en-US" sz="1000" dirty="0" smtClean="0"/>
          </a:p>
          <a:p>
            <a:r>
              <a:rPr lang="en-US" dirty="0" smtClean="0"/>
              <a:t>The use of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 in type syntax is not multiplication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In expressions,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+mj-lt"/>
                <a:cs typeface="Courier New" pitchFamily="49" charset="0"/>
              </a:rPr>
              <a:t> is multiplication: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(x,y-1)</a:t>
            </a:r>
          </a:p>
          <a:p>
            <a:pPr lvl="1"/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Cannot refer to later function bindings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That’s simply ML’s rule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Helper functions must come before their uses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Need special construct for </a:t>
            </a:r>
            <a:r>
              <a:rPr lang="en-US" i="1" dirty="0" smtClean="0">
                <a:latin typeface="+mj-lt"/>
                <a:cs typeface="Courier New" pitchFamily="49" charset="0"/>
              </a:rPr>
              <a:t>mutual recursion</a:t>
            </a:r>
            <a:r>
              <a:rPr lang="en-US" dirty="0" smtClean="0">
                <a:latin typeface="+mj-lt"/>
                <a:cs typeface="Courier New" pitchFamily="49" charset="0"/>
              </a:rPr>
              <a:t> (later)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247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you’re not yet comfortable with recursion, you will be soon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Will use for most functions taking or returning lists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“Makes sense” because calls to same function solve “simpler” problems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Recursion more powerful than loops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We won’t use a single loop in ML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Loops often (not always) obscure simple, elegant solutions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24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58501</TotalTime>
  <Words>303</Words>
  <Application>Microsoft Office PowerPoint</Application>
  <PresentationFormat>On-screen Show (4:3)</PresentationFormat>
  <Paragraphs>60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dan_design_template</vt:lpstr>
      <vt:lpstr>Programming Languages  Dan Grossman </vt:lpstr>
      <vt:lpstr>Function definitions</vt:lpstr>
      <vt:lpstr>Example, extended</vt:lpstr>
      <vt:lpstr>Some gotchas</vt:lpstr>
      <vt:lpstr>Recursion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814</cp:revision>
  <cp:lastPrinted>2011-09-27T20:26:28Z</cp:lastPrinted>
  <dcterms:created xsi:type="dcterms:W3CDTF">2009-03-13T20:43:19Z</dcterms:created>
  <dcterms:modified xsi:type="dcterms:W3CDTF">2016-06-27T22:25:16Z</dcterms:modified>
</cp:coreProperties>
</file>