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91" r:id="rId3"/>
    <p:sldId id="309" r:id="rId4"/>
    <p:sldId id="311" r:id="rId5"/>
    <p:sldId id="312" r:id="rId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ML Expressions and </a:t>
            </a:r>
            <a:r>
              <a:rPr lang="en-US" sz="2400" smtClean="0"/>
              <a:t>Variable Bindings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“Let go” of all programming languages you already know</a:t>
            </a:r>
          </a:p>
          <a:p>
            <a:endParaRPr lang="en-US" dirty="0"/>
          </a:p>
          <a:p>
            <a:r>
              <a:rPr lang="en-US" dirty="0" smtClean="0"/>
              <a:t>For now, treat ML as a “totally new thing”</a:t>
            </a:r>
          </a:p>
          <a:p>
            <a:pPr lvl="1"/>
            <a:r>
              <a:rPr lang="en-US" dirty="0" smtClean="0"/>
              <a:t>Time later to compare/contrast to what you know</a:t>
            </a:r>
          </a:p>
          <a:p>
            <a:pPr lvl="1"/>
            <a:r>
              <a:rPr lang="en-US" dirty="0" smtClean="0"/>
              <a:t>For now, “oh that seems kind of like this thing in [Java]” will confuse you, slow you down, and you will learn less</a:t>
            </a:r>
          </a:p>
          <a:p>
            <a:pPr lvl="1"/>
            <a:endParaRPr lang="en-US" dirty="0"/>
          </a:p>
          <a:p>
            <a:r>
              <a:rPr lang="en-US" dirty="0" smtClean="0"/>
              <a:t>Start from a blank file…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ML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[The same program we just wrote in </a:t>
            </a:r>
            <a:r>
              <a:rPr lang="en-US" dirty="0" err="1" smtClean="0"/>
              <a:t>Emacs</a:t>
            </a:r>
            <a:r>
              <a:rPr lang="en-US" dirty="0" smtClean="0"/>
              <a:t>; here for </a:t>
            </a:r>
            <a:r>
              <a:rPr lang="en-US" dirty="0" err="1" smtClean="0"/>
              <a:t>conveniene</a:t>
            </a:r>
            <a:r>
              <a:rPr lang="en-US" dirty="0" smtClean="0"/>
              <a:t> if reviewing the slides]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133600"/>
            <a:ext cx="6781800" cy="419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(* My first ML program *)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34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17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(x + y) + (y + 2)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q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z + 1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abs_of_z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z &lt; 0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0 – z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abs_of_z_simpler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abs z</a:t>
            </a:r>
            <a:endParaRPr lang="en-US" sz="2000" kern="0" dirty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18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variable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2057400"/>
          </a:xfrm>
        </p:spPr>
        <p:txBody>
          <a:bodyPr/>
          <a:lstStyle/>
          <a:p>
            <a:r>
              <a:rPr lang="en-US" i="1" dirty="0" smtClean="0"/>
              <a:t>Syntax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Keyword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i="1" dirty="0" smtClean="0">
                <a:cs typeface="Courier New" pitchFamily="49" charset="0"/>
              </a:rPr>
              <a:t>punctuation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i="1" dirty="0" smtClean="0">
                <a:cs typeface="Courier New" pitchFamily="49" charset="0"/>
              </a:rPr>
              <a:t>Variable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/>
            <a:r>
              <a:rPr lang="en-US" i="1" dirty="0" smtClean="0">
                <a:cs typeface="Courier New" pitchFamily="49" charset="0"/>
              </a:rPr>
              <a:t>Expression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Many forms of these, most containing </a:t>
            </a:r>
            <a:r>
              <a:rPr lang="en-US" i="1" dirty="0" err="1" smtClean="0">
                <a:cs typeface="Courier New" pitchFamily="49" charset="0"/>
              </a:rPr>
              <a:t>subexpressions</a:t>
            </a:r>
            <a:endParaRPr lang="en-US" i="1" dirty="0" smtClean="0"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600200"/>
            <a:ext cx="65532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>
                <a:latin typeface="Courier New" pitchFamily="49" charset="0"/>
              </a:rPr>
              <a:t>(x + y) + (y + 2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comment 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2286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i="1" dirty="0" smtClean="0"/>
              <a:t>More generally:</a:t>
            </a:r>
            <a:endParaRPr lang="en-US" b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76600" y="3048000"/>
            <a:ext cx="2057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i="1" kern="0" dirty="0" smtClean="0">
                <a:latin typeface="Courier New" pitchFamily="49" charset="0"/>
              </a:rPr>
              <a:t>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 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38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Syntax</a:t>
            </a:r>
            <a:r>
              <a:rPr lang="en-US" dirty="0" smtClean="0"/>
              <a:t> is just how you write something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Semantics</a:t>
            </a:r>
            <a:r>
              <a:rPr lang="en-US" dirty="0" smtClean="0"/>
              <a:t> is what that something means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Type-checking</a:t>
            </a:r>
            <a:r>
              <a:rPr lang="en-US" dirty="0" smtClean="0"/>
              <a:t> (before program runs)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Evaluation</a:t>
            </a:r>
            <a:r>
              <a:rPr lang="en-US" dirty="0" smtClean="0"/>
              <a:t> (as program runs)</a:t>
            </a:r>
          </a:p>
          <a:p>
            <a:pPr lvl="1"/>
            <a:endParaRPr lang="en-US" dirty="0"/>
          </a:p>
          <a:p>
            <a:r>
              <a:rPr lang="en-US" dirty="0" smtClean="0"/>
              <a:t>For variable bindings:</a:t>
            </a:r>
          </a:p>
          <a:p>
            <a:pPr lvl="1"/>
            <a:r>
              <a:rPr lang="en-US" dirty="0" smtClean="0"/>
              <a:t>Type-check expression and extend </a:t>
            </a:r>
            <a:r>
              <a:rPr lang="en-US" dirty="0" smtClean="0">
                <a:solidFill>
                  <a:schemeClr val="accent2"/>
                </a:solidFill>
              </a:rPr>
              <a:t>static environment</a:t>
            </a:r>
          </a:p>
          <a:p>
            <a:pPr lvl="1"/>
            <a:r>
              <a:rPr lang="en-US" dirty="0" smtClean="0"/>
              <a:t>Evaluate expression and extend </a:t>
            </a:r>
            <a:r>
              <a:rPr lang="en-US" dirty="0" smtClean="0">
                <a:solidFill>
                  <a:schemeClr val="accent2"/>
                </a:solidFill>
              </a:rPr>
              <a:t>dynamic environment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So what is the precise syntax, type-checking rules, and evaluation rules for various expressions?  Good question!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839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57655</TotalTime>
  <Words>291</Words>
  <Application>Microsoft Office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Mindset</vt:lpstr>
      <vt:lpstr>A very simple ML program</vt:lpstr>
      <vt:lpstr>A variable binding</vt:lpstr>
      <vt:lpstr>The semantics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779</cp:revision>
  <cp:lastPrinted>2011-09-27T20:26:28Z</cp:lastPrinted>
  <dcterms:created xsi:type="dcterms:W3CDTF">2009-03-13T20:43:19Z</dcterms:created>
  <dcterms:modified xsi:type="dcterms:W3CDTF">2016-06-27T22:22:35Z</dcterms:modified>
</cp:coreProperties>
</file>