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934200" cy="9220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r>
              <a:rPr lang="en-US" sz="3200" i="0" smtClean="0"/>
              <a:t/>
            </a:r>
            <a:br>
              <a:rPr lang="en-US" sz="3200" i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Case Expressions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ML combines the two aspects of accessing a one-of value with a </a:t>
            </a:r>
            <a:r>
              <a:rPr lang="en-US" i="1" dirty="0" smtClean="0"/>
              <a:t>case expression</a:t>
            </a:r>
            <a:r>
              <a:rPr lang="en-US" dirty="0" smtClean="0"/>
              <a:t> and </a:t>
            </a:r>
            <a:r>
              <a:rPr lang="en-US" i="1" dirty="0" smtClean="0"/>
              <a:t>pattern-matching</a:t>
            </a:r>
          </a:p>
          <a:p>
            <a:pPr lvl="1"/>
            <a:r>
              <a:rPr lang="en-US" dirty="0" smtClean="0"/>
              <a:t>Pattern-matching much more general/powerful (soon!)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multi-branch conditional to pick branch based on variant</a:t>
            </a:r>
          </a:p>
          <a:p>
            <a:r>
              <a:rPr lang="en-US" dirty="0" smtClean="0"/>
              <a:t>Extracts data and binds to variables local to that branch</a:t>
            </a:r>
          </a:p>
          <a:p>
            <a:r>
              <a:rPr lang="en-US" dirty="0" smtClean="0"/>
              <a:t>Type-checking: all branches must have same type</a:t>
            </a:r>
          </a:p>
          <a:p>
            <a:r>
              <a:rPr lang="en-US" dirty="0" smtClean="0"/>
              <a:t>Evaluation: evaluate between case … of and the right branch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3124200"/>
            <a:ext cx="67818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f has type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mytype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-&gt;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case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Pizza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3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err="1" smtClean="0">
                <a:latin typeface="Courier New" pitchFamily="49" charset="0"/>
              </a:rPr>
              <a:t>TwoInts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i2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i1+i2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err="1" smtClean="0">
                <a:latin typeface="Courier New" pitchFamily="49" charset="0"/>
              </a:rPr>
              <a:t>Str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String.size</a:t>
            </a:r>
            <a:r>
              <a:rPr lang="en-US" sz="2000" kern="0" dirty="0" smtClean="0">
                <a:latin typeface="Courier New" pitchFamily="49" charset="0"/>
              </a:rPr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179570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4138"/>
            <a:ext cx="7772400" cy="43732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general the syntax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today, each </a:t>
            </a:r>
            <a:r>
              <a:rPr lang="en-US" i="1" dirty="0" smtClean="0"/>
              <a:t>pattern</a:t>
            </a:r>
            <a:r>
              <a:rPr lang="en-US" dirty="0" smtClean="0"/>
              <a:t> is a constructor name followed by the right number of variables (i.e.,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x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or …)</a:t>
            </a:r>
          </a:p>
          <a:p>
            <a:pPr lvl="1"/>
            <a:r>
              <a:rPr lang="en-US" dirty="0" smtClean="0"/>
              <a:t>Syntactically most patterns (all today) look like expressions</a:t>
            </a:r>
          </a:p>
          <a:p>
            <a:pPr lvl="1"/>
            <a:r>
              <a:rPr lang="en-US" dirty="0" smtClean="0"/>
              <a:t>But patterns are not expressions</a:t>
            </a:r>
          </a:p>
          <a:p>
            <a:pPr lvl="2"/>
            <a:r>
              <a:rPr lang="en-US" dirty="0" smtClean="0"/>
              <a:t>We do not evaluate them</a:t>
            </a:r>
          </a:p>
          <a:p>
            <a:pPr lvl="2"/>
            <a:r>
              <a:rPr lang="en-US" dirty="0" smtClean="0"/>
              <a:t>We see if the result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/>
              <a:t> </a:t>
            </a:r>
            <a:r>
              <a:rPr lang="en-US" i="1" dirty="0" smtClean="0"/>
              <a:t>matches</a:t>
            </a:r>
            <a:r>
              <a:rPr lang="en-US" dirty="0" smtClean="0"/>
              <a:t>  them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0" y="1981200"/>
            <a:ext cx="26670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case </a:t>
            </a:r>
            <a:r>
              <a:rPr lang="en-US" sz="2000" kern="0" dirty="0" smtClean="0">
                <a:latin typeface="Courier New" pitchFamily="49" charset="0"/>
              </a:rPr>
              <a:t>e0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p1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e1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| </a:t>
            </a:r>
            <a:r>
              <a:rPr lang="en-US" sz="2000" kern="0" dirty="0" smtClean="0">
                <a:latin typeface="Courier New" pitchFamily="49" charset="0"/>
              </a:rPr>
              <a:t>p2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e2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…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| </a:t>
            </a:r>
            <a:r>
              <a:rPr lang="en-US" sz="2000" kern="0" dirty="0" err="1" smtClean="0">
                <a:latin typeface="Courier New" pitchFamily="49" charset="0"/>
              </a:rPr>
              <a:t>pn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588841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way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0.  You can use pattern-matching to write your own testing and data-extractions functions if you must</a:t>
            </a:r>
          </a:p>
          <a:p>
            <a:pPr lvl="1"/>
            <a:r>
              <a:rPr lang="en-US" dirty="0" smtClean="0"/>
              <a:t>But do not do that on your homework</a:t>
            </a:r>
          </a:p>
          <a:p>
            <a:pPr lvl="1"/>
            <a:endParaRPr lang="en-US" dirty="0"/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dirty="0" smtClean="0"/>
              <a:t>You cannot forget a case (</a:t>
            </a:r>
            <a:r>
              <a:rPr lang="en-US" dirty="0" err="1" smtClean="0"/>
              <a:t>inexhaustive</a:t>
            </a:r>
            <a:r>
              <a:rPr lang="en-US" dirty="0" smtClean="0"/>
              <a:t> pattern-match warning)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dirty="0" smtClean="0"/>
              <a:t>You cannot duplicate a case (a type-checking error)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dirty="0" smtClean="0"/>
              <a:t>You will not forget to test the variant correctly and get an exception (like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en-US" dirty="0" smtClean="0"/>
              <a:t>)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dirty="0" smtClean="0"/>
              <a:t>Pattern-matching can be generalized and made more powerful, leading to elegant and concise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81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57745</TotalTime>
  <Words>286</Words>
  <Application>Microsoft Office PowerPoint</Application>
  <PresentationFormat>On-screen Show (4:3)</PresentationFormat>
  <Paragraphs>53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dan_design_template</vt:lpstr>
      <vt:lpstr>Programming Languages  Dan Grossman </vt:lpstr>
      <vt:lpstr>Case</vt:lpstr>
      <vt:lpstr>Patterns</vt:lpstr>
      <vt:lpstr>Why this way is better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807</cp:revision>
  <cp:lastPrinted>2011-09-27T20:26:28Z</cp:lastPrinted>
  <dcterms:created xsi:type="dcterms:W3CDTF">2009-03-13T20:43:19Z</dcterms:created>
  <dcterms:modified xsi:type="dcterms:W3CDTF">2016-06-28T21:06:17Z</dcterms:modified>
</cp:coreProperties>
</file>