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256" r:id="rId2"/>
    <p:sldId id="263" r:id="rId3"/>
    <p:sldId id="262" r:id="rId4"/>
    <p:sldId id="264" r:id="rId5"/>
  </p:sldIdLst>
  <p:sldSz cx="9144000" cy="6858000" type="screen4x3"/>
  <p:notesSz cx="6934200" cy="92202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6/28/2016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Jan-Mar 2013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Jan-Mar 2013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dt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1371600"/>
            <a:ext cx="5181600" cy="1447800"/>
          </a:xfrm>
        </p:spPr>
        <p:txBody>
          <a:bodyPr/>
          <a:lstStyle/>
          <a:p>
            <a:pPr algn="ctr"/>
            <a:r>
              <a:rPr lang="en-US" sz="3200" i="0" dirty="0" smtClean="0"/>
              <a:t>Programming Languages</a:t>
            </a:r>
            <a:br>
              <a:rPr lang="en-US" sz="3200" i="0" dirty="0" smtClean="0"/>
            </a:br>
            <a:r>
              <a:rPr lang="en-US" sz="1500" i="0" dirty="0" smtClean="0"/>
              <a:t/>
            </a:r>
            <a:br>
              <a:rPr lang="en-US" sz="1500" i="0" dirty="0" smtClean="0"/>
            </a:br>
            <a:r>
              <a:rPr lang="en-US" sz="3200" i="0" dirty="0" smtClean="0"/>
              <a:t>Dan Grossman</a:t>
            </a:r>
            <a:br>
              <a:rPr lang="en-US" sz="3200" i="0" dirty="0" smtClean="0"/>
            </a:b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629400" cy="1219200"/>
          </a:xfrm>
        </p:spPr>
        <p:txBody>
          <a:bodyPr/>
          <a:lstStyle/>
          <a:p>
            <a:r>
              <a:rPr lang="en-US" sz="2400" dirty="0" smtClean="0"/>
              <a:t>Pattern-Matching So Far: Precisely</a:t>
            </a:r>
            <a:endParaRPr lang="en-US" sz="2400" dirty="0"/>
          </a:p>
        </p:txBody>
      </p:sp>
      <p:pic>
        <p:nvPicPr>
          <p:cNvPr id="1026" name="Picture 2" descr="C:\Users\djg\Desktop\pl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3683"/>
            <a:ext cx="2971800" cy="174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Careful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a language construct is “new and strange,” there is </a:t>
            </a:r>
            <a:r>
              <a:rPr lang="en-US" i="1" dirty="0" smtClean="0"/>
              <a:t>more</a:t>
            </a:r>
            <a:r>
              <a:rPr lang="en-US" dirty="0" smtClean="0"/>
              <a:t> reason to define the evaluation rules precisely…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 so let’s review </a:t>
            </a:r>
            <a:r>
              <a:rPr lang="en-US" dirty="0" err="1" smtClean="0"/>
              <a:t>datatype</a:t>
            </a:r>
            <a:r>
              <a:rPr lang="en-US" dirty="0" smtClean="0"/>
              <a:t> bindings and case expressions “so far”</a:t>
            </a:r>
          </a:p>
          <a:p>
            <a:pPr lvl="1"/>
            <a:r>
              <a:rPr lang="en-US" i="1" dirty="0" smtClean="0"/>
              <a:t>Extensions</a:t>
            </a:r>
            <a:r>
              <a:rPr lang="en-US" dirty="0" smtClean="0"/>
              <a:t> to come but won’t invalidate the “so far”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067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648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Adds type </a:t>
            </a:r>
            <a:r>
              <a:rPr lang="en-US" b="1" dirty="0" smtClean="0">
                <a:latin typeface="Courier New" pitchFamily="49" charset="0"/>
              </a:rPr>
              <a:t>t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dirty="0" smtClean="0"/>
              <a:t>and constructors </a:t>
            </a:r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of type </a:t>
            </a:r>
            <a:r>
              <a:rPr lang="en-US" b="1" dirty="0" err="1" smtClean="0">
                <a:latin typeface="Courier New" pitchFamily="49" charset="0"/>
              </a:rPr>
              <a:t>ti</a:t>
            </a:r>
            <a:r>
              <a:rPr lang="en-US" b="1" dirty="0" smtClean="0">
                <a:latin typeface="Courier New" pitchFamily="49" charset="0"/>
              </a:rPr>
              <a:t>-&gt;t </a:t>
            </a:r>
          </a:p>
          <a:p>
            <a:pPr lvl="1"/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v </a:t>
            </a:r>
            <a:r>
              <a:rPr lang="en-US" dirty="0" smtClean="0"/>
              <a:t>is a value, i.e., the result “includes the tag”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Omit 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of t</a:t>
            </a:r>
            <a:r>
              <a:rPr lang="en-US" dirty="0" smtClean="0"/>
              <a:t>” for constructors that are just tags, no underlying data</a:t>
            </a:r>
          </a:p>
          <a:p>
            <a:pPr lvl="1"/>
            <a:r>
              <a:rPr lang="en-US" dirty="0" smtClean="0"/>
              <a:t>Such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US" dirty="0" smtClean="0"/>
              <a:t> is a value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Given an expression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/>
              <a:t>, use </a:t>
            </a:r>
            <a:r>
              <a:rPr lang="en-US" i="1" dirty="0" smtClean="0"/>
              <a:t>case expressions</a:t>
            </a:r>
            <a:r>
              <a:rPr lang="en-US" dirty="0" smtClean="0"/>
              <a:t> to:</a:t>
            </a:r>
          </a:p>
          <a:p>
            <a:pPr lvl="1"/>
            <a:r>
              <a:rPr lang="en-US" dirty="0" smtClean="0"/>
              <a:t>See which variant (tag) it has</a:t>
            </a:r>
          </a:p>
          <a:p>
            <a:pPr lvl="1"/>
            <a:r>
              <a:rPr lang="en-US" dirty="0" smtClean="0"/>
              <a:t>Extract underlying data once you know which variant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5200" y="1600200"/>
            <a:ext cx="7467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C1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t1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C2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smtClean="0">
                <a:latin typeface="Courier New" pitchFamily="49" charset="0"/>
              </a:rPr>
              <a:t>t2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… |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tn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79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3886200"/>
          </a:xfrm>
        </p:spPr>
        <p:txBody>
          <a:bodyPr/>
          <a:lstStyle/>
          <a:p>
            <a:r>
              <a:rPr lang="en-US" dirty="0" smtClean="0"/>
              <a:t>As usual, can use a case expressions anywhere an expression goes</a:t>
            </a:r>
          </a:p>
          <a:p>
            <a:pPr lvl="1"/>
            <a:r>
              <a:rPr lang="en-US" dirty="0" smtClean="0"/>
              <a:t>Does not need to be whole function body, but often is</a:t>
            </a:r>
          </a:p>
          <a:p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b="1" dirty="0" smtClean="0">
                <a:latin typeface="Courier New" pitchFamily="49" charset="0"/>
              </a:rPr>
              <a:t>e </a:t>
            </a:r>
            <a:r>
              <a:rPr lang="en-US" dirty="0" smtClean="0"/>
              <a:t>to a value, call it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</a:rPr>
              <a:t>pi </a:t>
            </a:r>
            <a:r>
              <a:rPr lang="en-US" dirty="0" smtClean="0"/>
              <a:t>is the first </a:t>
            </a:r>
            <a:r>
              <a:rPr lang="en-US" i="1" dirty="0" smtClean="0"/>
              <a:t>pattern</a:t>
            </a:r>
            <a:r>
              <a:rPr lang="en-US" dirty="0" smtClean="0"/>
              <a:t> to </a:t>
            </a:r>
            <a:r>
              <a:rPr lang="en-US" i="1" dirty="0" smtClean="0"/>
              <a:t>match</a:t>
            </a:r>
            <a:r>
              <a:rPr lang="en-US" dirty="0" smtClean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dirty="0" smtClean="0"/>
              <a:t>, then result is evaluation of </a:t>
            </a:r>
            <a:r>
              <a:rPr lang="en-US" b="1" dirty="0" err="1" smtClean="0">
                <a:latin typeface="Courier New" pitchFamily="49" charset="0"/>
              </a:rPr>
              <a:t>ei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/>
              <a:t>in environment “extended by the match”</a:t>
            </a:r>
          </a:p>
          <a:p>
            <a:endParaRPr lang="en-US" dirty="0" smtClean="0"/>
          </a:p>
          <a:p>
            <a:r>
              <a:rPr lang="en-US" dirty="0" smtClean="0"/>
              <a:t>Pattern </a:t>
            </a:r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 smtClean="0">
                <a:latin typeface="Courier New" pitchFamily="49" charset="0"/>
              </a:rPr>
              <a:t>(x1,…,</a:t>
            </a:r>
            <a:r>
              <a:rPr lang="en-US" b="1" dirty="0" err="1" smtClean="0">
                <a:latin typeface="Courier New" pitchFamily="49" charset="0"/>
              </a:rPr>
              <a:t>xn</a:t>
            </a:r>
            <a:r>
              <a:rPr lang="en-US" b="1" dirty="0" smtClean="0">
                <a:latin typeface="Courier New" pitchFamily="49" charset="0"/>
              </a:rPr>
              <a:t>) </a:t>
            </a:r>
            <a:r>
              <a:rPr lang="en-US" dirty="0" smtClean="0"/>
              <a:t>matches value </a:t>
            </a:r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 smtClean="0">
                <a:latin typeface="Courier New" pitchFamily="49" charset="0"/>
              </a:rPr>
              <a:t>(v1,…,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r>
              <a:rPr lang="en-US" b="1" dirty="0" smtClean="0">
                <a:latin typeface="Courier New" pitchFamily="49" charset="0"/>
              </a:rPr>
              <a:t>) </a:t>
            </a:r>
            <a:r>
              <a:rPr lang="en-US" dirty="0" smtClean="0"/>
              <a:t>and extends the environment with </a:t>
            </a:r>
            <a:r>
              <a:rPr lang="en-US" b="1" dirty="0" smtClean="0">
                <a:latin typeface="Courier New" pitchFamily="49" charset="0"/>
              </a:rPr>
              <a:t>x1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latin typeface="Courier New" pitchFamily="49" charset="0"/>
              </a:rPr>
              <a:t>v1 </a:t>
            </a:r>
            <a:r>
              <a:rPr lang="en-US" dirty="0" smtClean="0"/>
              <a:t>… </a:t>
            </a:r>
            <a:r>
              <a:rPr lang="en-US" b="1" dirty="0" err="1" smtClean="0">
                <a:latin typeface="Courier New" pitchFamily="49" charset="0"/>
              </a:rPr>
              <a:t>xn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/>
              <a:t>to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vn</a:t>
            </a:r>
            <a:endParaRPr lang="en-US" b="1" dirty="0" smtClean="0">
              <a:latin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</a:rPr>
              <a:t>For “no data” constructors, pattern </a:t>
            </a:r>
            <a:r>
              <a:rPr lang="en-US" b="1" dirty="0" err="1" smtClean="0">
                <a:latin typeface="Courier New" pitchFamily="49" charset="0"/>
              </a:rPr>
              <a:t>Ci</a:t>
            </a:r>
            <a:r>
              <a:rPr lang="en-US" b="1" dirty="0">
                <a:latin typeface="+mj-lt"/>
              </a:rPr>
              <a:t> </a:t>
            </a:r>
            <a:r>
              <a:rPr lang="en-US" dirty="0" smtClean="0"/>
              <a:t>matches </a:t>
            </a:r>
            <a:r>
              <a:rPr lang="en-US" dirty="0"/>
              <a:t>value </a:t>
            </a:r>
            <a:r>
              <a:rPr lang="en-US" b="1" dirty="0" err="1">
                <a:latin typeface="Courier New" pitchFamily="49" charset="0"/>
              </a:rPr>
              <a:t>Ci</a:t>
            </a:r>
            <a:endParaRPr lang="en-US" dirty="0" smtClean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Dan Grossman,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1524000"/>
            <a:ext cx="6934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case </a:t>
            </a:r>
            <a:r>
              <a:rPr lang="en-US" sz="2000" kern="0" dirty="0" smtClean="0">
                <a:latin typeface="Courier New" pitchFamily="49" charset="0"/>
              </a:rPr>
              <a:t>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of </a:t>
            </a:r>
            <a:r>
              <a:rPr lang="en-US" sz="2000" kern="0" dirty="0" smtClean="0">
                <a:latin typeface="Courier New" pitchFamily="49" charset="0"/>
              </a:rPr>
              <a:t>p1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e1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| </a:t>
            </a:r>
            <a:r>
              <a:rPr lang="en-US" sz="2000" kern="0" dirty="0" smtClean="0">
                <a:latin typeface="Courier New" pitchFamily="49" charset="0"/>
              </a:rPr>
              <a:t>p2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e2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… | </a:t>
            </a:r>
            <a:r>
              <a:rPr lang="en-US" sz="2000" kern="0" dirty="0" err="1" smtClean="0">
                <a:latin typeface="Courier New" pitchFamily="49" charset="0"/>
              </a:rPr>
              <a:t>pn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en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89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57834</TotalTime>
  <Words>279</Words>
  <Application>Microsoft Office PowerPoint</Application>
  <PresentationFormat>On-screen Show (4:3)</PresentationFormat>
  <Paragraphs>39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dan_design_template</vt:lpstr>
      <vt:lpstr>Programming Languages  Dan Grossman </vt:lpstr>
      <vt:lpstr>Careful definitions</vt:lpstr>
      <vt:lpstr>Datatype bindings</vt:lpstr>
      <vt:lpstr>Datatype bindings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cse</cp:lastModifiedBy>
  <cp:revision>820</cp:revision>
  <cp:lastPrinted>2011-09-27T20:26:28Z</cp:lastPrinted>
  <dcterms:created xsi:type="dcterms:W3CDTF">2009-03-13T20:43:19Z</dcterms:created>
  <dcterms:modified xsi:type="dcterms:W3CDTF">2016-06-28T21:07:24Z</dcterms:modified>
</cp:coreProperties>
</file>