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63" r:id="rId3"/>
  </p:sldIdLst>
  <p:sldSz cx="9144000" cy="6858000" type="screen4x3"/>
  <p:notesSz cx="6934200" cy="9220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6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Another Expression Example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2971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Let’s define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max_constant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Good example of combining several topics as we program:</a:t>
            </a:r>
          </a:p>
          <a:p>
            <a:pPr lvl="1"/>
            <a:r>
              <a:rPr lang="en-US" dirty="0" smtClean="0"/>
              <a:t>Case expressions</a:t>
            </a:r>
          </a:p>
          <a:p>
            <a:pPr lvl="1"/>
            <a:r>
              <a:rPr lang="en-US" dirty="0" smtClean="0"/>
              <a:t>Local helper functions</a:t>
            </a:r>
          </a:p>
          <a:p>
            <a:pPr lvl="1"/>
            <a:r>
              <a:rPr lang="en-US" dirty="0" smtClean="0"/>
              <a:t>Avoiding repeated recursion</a:t>
            </a:r>
          </a:p>
          <a:p>
            <a:pPr lvl="1"/>
            <a:r>
              <a:rPr lang="en-US" dirty="0" smtClean="0"/>
              <a:t>Simpler solution by using library functions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See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sml</a:t>
            </a:r>
            <a:r>
              <a:rPr lang="en-US" dirty="0" smtClean="0"/>
              <a:t> file…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1295400"/>
            <a:ext cx="5867400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exp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Constant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Negate  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Multiply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>
                <a:latin typeface="Courier New" pitchFamily="49" charset="0"/>
              </a:rPr>
              <a:t>exp</a:t>
            </a:r>
            <a:r>
              <a:rPr lang="en-US" sz="2000" kern="0" dirty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10674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57859</TotalTime>
  <Words>77</Words>
  <Application>Microsoft Office PowerPoint</Application>
  <PresentationFormat>On-screen Show (4:3)</PresentationFormat>
  <Paragraphs>19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dan_design_template</vt:lpstr>
      <vt:lpstr>Programming Languages  Dan Grossman </vt:lpstr>
      <vt:lpstr>Putting it together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824</cp:revision>
  <cp:lastPrinted>2011-09-27T20:26:28Z</cp:lastPrinted>
  <dcterms:created xsi:type="dcterms:W3CDTF">2009-03-13T20:43:19Z</dcterms:created>
  <dcterms:modified xsi:type="dcterms:W3CDTF">2016-06-28T21:08:33Z</dcterms:modified>
</cp:coreProperties>
</file>