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934200" cy="9220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781800" cy="1219200"/>
          </a:xfrm>
        </p:spPr>
        <p:txBody>
          <a:bodyPr/>
          <a:lstStyle/>
          <a:p>
            <a:r>
              <a:rPr lang="en-US" sz="2400" dirty="0" smtClean="0"/>
              <a:t>Options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105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Having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 return 0 for the empty list is really awful</a:t>
            </a:r>
          </a:p>
          <a:p>
            <a:pPr lvl="1"/>
            <a:r>
              <a:rPr lang="en-US" dirty="0" smtClean="0"/>
              <a:t>Could raise an </a:t>
            </a:r>
            <a:r>
              <a:rPr lang="en-US" i="1" dirty="0" smtClean="0"/>
              <a:t>exception</a:t>
            </a:r>
            <a:r>
              <a:rPr lang="en-US" dirty="0" smtClean="0"/>
              <a:t> (future topic)</a:t>
            </a:r>
          </a:p>
          <a:p>
            <a:pPr lvl="1"/>
            <a:r>
              <a:rPr lang="en-US" dirty="0" smtClean="0"/>
              <a:t>Could return a zero-element or one-element list</a:t>
            </a:r>
          </a:p>
          <a:p>
            <a:pPr lvl="2"/>
            <a:r>
              <a:rPr lang="en-US" dirty="0" smtClean="0"/>
              <a:t>That works but is poor style because the built-in support for </a:t>
            </a:r>
            <a:r>
              <a:rPr lang="en-US" i="1" dirty="0" smtClean="0"/>
              <a:t>options</a:t>
            </a:r>
            <a:r>
              <a:rPr lang="en-US" dirty="0" smtClean="0"/>
              <a:t> expresses this situation directly</a:t>
            </a:r>
          </a:p>
          <a:p>
            <a:pPr marL="914400" lvl="2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65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105400"/>
          </a:xfrm>
        </p:spPr>
        <p:txBody>
          <a:bodyPr/>
          <a:lstStyle/>
          <a:p>
            <a:pPr marL="914400" lvl="2" indent="0">
              <a:buNone/>
            </a:pPr>
            <a:endParaRPr lang="en-US" sz="1000" dirty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option</a:t>
            </a:r>
            <a:r>
              <a:rPr lang="en-US" dirty="0" smtClean="0"/>
              <a:t> is a type for any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(much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list</a:t>
            </a:r>
            <a:r>
              <a:rPr lang="en-US" dirty="0" smtClean="0"/>
              <a:t>, but a different type, not a list)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Building: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 </a:t>
            </a:r>
            <a:r>
              <a:rPr lang="en-US" dirty="0" smtClean="0"/>
              <a:t>has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option </a:t>
            </a:r>
            <a:r>
              <a:rPr lang="en-US" dirty="0" smtClean="0"/>
              <a:t>(much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smtClean="0"/>
              <a:t>has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SOME e </a:t>
            </a:r>
            <a:r>
              <a:rPr lang="en-US" dirty="0" smtClean="0"/>
              <a:t>has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 option </a:t>
            </a:r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/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/>
              <a:t>(much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e::[]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Accessing</a:t>
            </a:r>
            <a:r>
              <a:rPr lang="en-US" dirty="0" smtClean="0"/>
              <a:t>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isSome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has </a:t>
            </a:r>
            <a:r>
              <a:rPr lang="en-US" dirty="0" smtClean="0"/>
              <a:t>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option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has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option -&gt; 'a </a:t>
            </a:r>
            <a:r>
              <a:rPr lang="en-US" dirty="0" smtClean="0"/>
              <a:t>(exception if given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0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95400"/>
            <a:ext cx="7391400" cy="3352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better_max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NONE 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  else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better_max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if </a:t>
            </a:r>
            <a:r>
              <a:rPr lang="en-US" sz="2000" kern="0" dirty="0" err="1" smtClean="0">
                <a:latin typeface="Courier New" pitchFamily="49" charset="0"/>
              </a:rPr>
              <a:t>isSome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valOf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then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SOME 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4876800"/>
            <a:ext cx="7772400" cy="144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better_max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option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Nothing wrong with this, but as a matter of style might prefer not to do so much useless 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valOf</a:t>
            </a:r>
            <a:r>
              <a:rPr lang="en-US" dirty="0" smtClean="0"/>
              <a:t>” in the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578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variation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219200"/>
            <a:ext cx="86106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better_max2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NONE 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  else let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ok to assume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nonempty b/c local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max_nonempty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list)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if </a:t>
            </a:r>
            <a:r>
              <a:rPr lang="en-US" sz="2000" kern="0" dirty="0">
                <a:latin typeface="Courier New" pitchFamily="49" charset="0"/>
              </a:rPr>
              <a:t>null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else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max_nonempty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  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   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   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</a:t>
            </a:r>
            <a:r>
              <a:rPr lang="en-US" sz="2000" kern="0" dirty="0" smtClean="0">
                <a:latin typeface="Courier New" pitchFamily="49" charset="0"/>
              </a:rPr>
              <a:t>SOME (</a:t>
            </a:r>
            <a:r>
              <a:rPr lang="en-US" sz="2000" kern="0" dirty="0" err="1" smtClean="0">
                <a:latin typeface="Courier New" pitchFamily="49" charset="0"/>
              </a:rPr>
              <a:t>max_nonempty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end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1604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57663</TotalTime>
  <Words>221</Words>
  <Application>Microsoft Office PowerPoint</Application>
  <PresentationFormat>On-screen Show (4:3)</PresentationFormat>
  <Paragraphs>64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Motivating Options</vt:lpstr>
      <vt:lpstr>Options</vt:lpstr>
      <vt:lpstr>Example</vt:lpstr>
      <vt:lpstr>Example variation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783</cp:revision>
  <cp:lastPrinted>2011-09-27T20:26:28Z</cp:lastPrinted>
  <dcterms:created xsi:type="dcterms:W3CDTF">2009-03-13T20:43:19Z</dcterms:created>
  <dcterms:modified xsi:type="dcterms:W3CDTF">2016-06-27T22:40:36Z</dcterms:modified>
</cp:coreProperties>
</file>