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934200" cy="9220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781800" cy="1219200"/>
          </a:xfrm>
        </p:spPr>
        <p:txBody>
          <a:bodyPr/>
          <a:lstStyle/>
          <a:p>
            <a:r>
              <a:rPr lang="en-US" sz="2400" dirty="0" smtClean="0"/>
              <a:t>More Boolean and Comparison Expressions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“odds and ends” that haven’t come </a:t>
            </a:r>
            <a:r>
              <a:rPr lang="en-US" smtClean="0"/>
              <a:t>up much yet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Combining Boolean expressions (and, or, not)</a:t>
            </a:r>
          </a:p>
          <a:p>
            <a:r>
              <a:rPr lang="en-US" dirty="0" smtClean="0"/>
              <a:t>Comparison operations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7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67200"/>
            <a:ext cx="8001000" cy="1905000"/>
          </a:xfrm>
        </p:spPr>
        <p:txBody>
          <a:bodyPr/>
          <a:lstStyle/>
          <a:p>
            <a:r>
              <a:rPr lang="en-US" dirty="0" smtClean="0"/>
              <a:t>Syntax in many languages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&amp;&amp; e2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|| e2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 smtClean="0"/>
              <a:t> don’t exist in ML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/>
              <a:t> means something different</a:t>
            </a:r>
          </a:p>
          <a:p>
            <a:pPr lvl="1"/>
            <a:endParaRPr lang="en-US" sz="1000" dirty="0"/>
          </a:p>
          <a:p>
            <a:r>
              <a:rPr lang="en-US" dirty="0" smtClean="0"/>
              <a:t>“Short-circuiting” evaluation means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andalso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orelse</a:t>
            </a:r>
            <a:r>
              <a:rPr lang="en-US" dirty="0" smtClean="0"/>
              <a:t> are not functions, but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 is just a pre-defined function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447800"/>
            <a:ext cx="2209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e1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e2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3054439"/>
            <a:ext cx="2209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e1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orelse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e2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3581400"/>
            <a:ext cx="2209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not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e1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04045" y="2019300"/>
            <a:ext cx="8001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Type-checking: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0" dirty="0" smtClean="0"/>
              <a:t> and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b="0" dirty="0" smtClean="0"/>
              <a:t> must have 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0" dirty="0" smtClean="0"/>
          </a:p>
          <a:p>
            <a:r>
              <a:rPr lang="en-US" b="0" dirty="0" smtClean="0"/>
              <a:t>Evaluation: If result of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b="0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0" dirty="0" smtClean="0"/>
              <a:t> then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0" dirty="0" smtClean="0"/>
              <a:t> else result of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e2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5913864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with Booleans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Language does not </a:t>
            </a:r>
            <a:r>
              <a:rPr lang="en-US" i="1" dirty="0" smtClean="0"/>
              <a:t>need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andalso</a:t>
            </a:r>
            <a:r>
              <a:rPr lang="en-US" dirty="0" smtClean="0"/>
              <a:t> 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orelse</a:t>
            </a:r>
            <a:r>
              <a:rPr lang="en-US" dirty="0" smtClean="0"/>
              <a:t> 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not</a:t>
            </a:r>
            <a:endParaRPr lang="en-US" dirty="0" smtClean="0"/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Using more concise forms generally much better style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And definitely please do not do this: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1874349"/>
            <a:ext cx="3124200" cy="13958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e1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e2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e1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e2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false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81400" y="1880788"/>
            <a:ext cx="3001274" cy="13958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e1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orelse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e2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e1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true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e2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19400" y="4623988"/>
            <a:ext cx="3581400" cy="13958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just say e (!!!)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e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true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false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05600" y="1850137"/>
            <a:ext cx="2163074" cy="13958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not e1 *)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e1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false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918668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comparing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values:  </a:t>
            </a:r>
          </a:p>
          <a:p>
            <a:pPr marL="0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 &lt;&gt;  &gt;  &lt;  &gt;=  &lt;=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might see weird error messages because comparators can be used with some other types too:</a:t>
            </a:r>
          </a:p>
          <a:p>
            <a:pPr lvl="1"/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 &gt;= &lt;= </a:t>
            </a:r>
            <a:r>
              <a:rPr lang="en-US" dirty="0" smtClean="0">
                <a:latin typeface="+mj-lt"/>
                <a:cs typeface="Courier New" pitchFamily="49" charset="0"/>
              </a:rPr>
              <a:t>can be used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dirty="0" smtClean="0">
                <a:latin typeface="+mj-lt"/>
                <a:cs typeface="Courier New" pitchFamily="49" charset="0"/>
              </a:rPr>
              <a:t>, but not 1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+mj-lt"/>
                <a:cs typeface="Courier New" pitchFamily="49" charset="0"/>
              </a:rPr>
              <a:t> and 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real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=  &lt;&gt; </a:t>
            </a:r>
            <a:r>
              <a:rPr lang="en-US" dirty="0" smtClean="0">
                <a:latin typeface="+mj-lt"/>
                <a:cs typeface="Courier New" pitchFamily="49" charset="0"/>
              </a:rPr>
              <a:t>can be used with any “equality type” but not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real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Let’s not discuss equality types yet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101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57707</TotalTime>
  <Words>278</Words>
  <Application>Microsoft Office PowerPoint</Application>
  <PresentationFormat>On-screen Show (4:3)</PresentationFormat>
  <Paragraphs>63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dan_design_template</vt:lpstr>
      <vt:lpstr>Programming Languages  Dan Grossman </vt:lpstr>
      <vt:lpstr>Some More Expressions</vt:lpstr>
      <vt:lpstr>Boolean operations</vt:lpstr>
      <vt:lpstr>Style with Booleans</vt:lpstr>
      <vt:lpstr>Comparisons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802</cp:revision>
  <cp:lastPrinted>2011-09-27T20:26:28Z</cp:lastPrinted>
  <dcterms:created xsi:type="dcterms:W3CDTF">2009-03-13T20:43:19Z</dcterms:created>
  <dcterms:modified xsi:type="dcterms:W3CDTF">2016-06-27T22:41:04Z</dcterms:modified>
</cp:coreProperties>
</file>