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19" r:id="rId3"/>
    <p:sldId id="320" r:id="rId4"/>
    <p:sldId id="321" r:id="rId5"/>
  </p:sldIdLst>
  <p:sldSz cx="9144000" cy="6858000" type="screen4x3"/>
  <p:notesSz cx="6934200" cy="9220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Ways to Build New Types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bigger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800600"/>
          </a:xfrm>
        </p:spPr>
        <p:txBody>
          <a:bodyPr/>
          <a:lstStyle/>
          <a:p>
            <a:r>
              <a:rPr lang="en-US" dirty="0" smtClean="0"/>
              <a:t>Already know:</a:t>
            </a:r>
          </a:p>
          <a:p>
            <a:pPr lvl="1"/>
            <a:r>
              <a:rPr lang="en-US" dirty="0" smtClean="0"/>
              <a:t>Have various </a:t>
            </a:r>
            <a:r>
              <a:rPr lang="en-US" i="1" dirty="0" smtClean="0"/>
              <a:t>base types</a:t>
            </a:r>
            <a:r>
              <a:rPr lang="en-US" dirty="0" smtClean="0"/>
              <a:t> like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unit char</a:t>
            </a:r>
            <a:endParaRPr lang="en-US" dirty="0" smtClean="0"/>
          </a:p>
          <a:p>
            <a:pPr lvl="1"/>
            <a:r>
              <a:rPr lang="en-US" dirty="0" smtClean="0"/>
              <a:t>Ways to build (nested) </a:t>
            </a:r>
            <a:r>
              <a:rPr lang="en-US" i="1" dirty="0" smtClean="0"/>
              <a:t>compound types</a:t>
            </a:r>
            <a:r>
              <a:rPr lang="en-US" dirty="0" smtClean="0"/>
              <a:t>: tuples, lists, options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r>
              <a:rPr lang="en-US" dirty="0" smtClean="0"/>
              <a:t>Coming soon: more ways to build compound types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First:  3 most important type building-blocks in </a:t>
            </a:r>
            <a:r>
              <a:rPr lang="en-US" i="1" dirty="0" smtClean="0"/>
              <a:t>any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“Each of”</a:t>
            </a:r>
            <a:r>
              <a:rPr lang="en-US" dirty="0" smtClean="0"/>
              <a:t>: 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value contains </a:t>
            </a:r>
            <a:r>
              <a:rPr lang="en-US" i="1" dirty="0" smtClean="0"/>
              <a:t>values of</a:t>
            </a:r>
            <a:r>
              <a:rPr lang="en-US" dirty="0" smtClean="0"/>
              <a:t> </a:t>
            </a:r>
            <a:r>
              <a:rPr lang="en-US" i="1" dirty="0" smtClean="0"/>
              <a:t>each of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t2 …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“One </a:t>
            </a:r>
            <a:r>
              <a:rPr lang="en-US" dirty="0">
                <a:solidFill>
                  <a:schemeClr val="accent2"/>
                </a:solidFill>
              </a:rPr>
              <a:t>of”</a:t>
            </a:r>
            <a:r>
              <a:rPr lang="en-US" dirty="0"/>
              <a:t>: </a:t>
            </a:r>
            <a:r>
              <a:rPr lang="en-US" dirty="0" smtClean="0"/>
              <a:t>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value contains </a:t>
            </a:r>
            <a:r>
              <a:rPr lang="en-US" i="1" dirty="0" smtClean="0"/>
              <a:t>values of</a:t>
            </a:r>
            <a:r>
              <a:rPr lang="en-US" dirty="0" smtClean="0"/>
              <a:t> </a:t>
            </a:r>
            <a:r>
              <a:rPr lang="en-US" i="1" dirty="0" smtClean="0"/>
              <a:t>one </a:t>
            </a:r>
            <a:r>
              <a:rPr lang="en-US" i="1" dirty="0"/>
              <a:t>of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t1 t2 …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“Self reference”</a:t>
            </a:r>
            <a:r>
              <a:rPr lang="en-US" dirty="0" smtClean="0"/>
              <a:t>: 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value </a:t>
            </a:r>
            <a:r>
              <a:rPr lang="en-US" dirty="0" smtClean="0"/>
              <a:t>can refer to other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dirty="0" smtClean="0"/>
              <a:t>Remarkable: A lot of data can be described with just these building blocks</a:t>
            </a:r>
          </a:p>
          <a:p>
            <a:pPr marL="457200" lvl="1" indent="0">
              <a:buNone/>
            </a:pPr>
            <a:endParaRPr lang="en-US" sz="800" dirty="0" smtClean="0"/>
          </a:p>
          <a:p>
            <a:pPr marL="457200" lvl="1" indent="0">
              <a:buNone/>
            </a:pPr>
            <a:r>
              <a:rPr lang="en-US" dirty="0" smtClean="0"/>
              <a:t>Note: These are not the common names for these concepts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r>
              <a:rPr lang="en-US" dirty="0" smtClean="0"/>
              <a:t>Tuples build each-of types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and</a:t>
            </a:r>
            <a:r>
              <a:rPr lang="en-US" dirty="0" smtClean="0"/>
              <a:t> 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Options build one-of types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option </a:t>
            </a:r>
            <a:r>
              <a:rPr lang="en-US" dirty="0"/>
              <a:t>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or  </a:t>
            </a:r>
            <a:r>
              <a:rPr lang="en-US" dirty="0" smtClean="0"/>
              <a:t>it contains no data</a:t>
            </a:r>
          </a:p>
          <a:p>
            <a:pPr lvl="1"/>
            <a:endParaRPr lang="en-US" dirty="0"/>
          </a:p>
          <a:p>
            <a:r>
              <a:rPr lang="en-US" dirty="0" smtClean="0"/>
              <a:t>Lists use all three building blocks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dirty="0"/>
              <a:t>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/>
              <a:t> another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or  </a:t>
            </a:r>
            <a:r>
              <a:rPr lang="en-US" dirty="0" smtClean="0"/>
              <a:t>it </a:t>
            </a:r>
            <a:r>
              <a:rPr lang="en-US" dirty="0"/>
              <a:t>contains no </a:t>
            </a:r>
            <a:r>
              <a:rPr lang="en-US" dirty="0" smtClean="0"/>
              <a:t>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And of course we can nest compound types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option *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list)) option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5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build each-of types in ML</a:t>
            </a:r>
          </a:p>
          <a:p>
            <a:pPr lvl="1"/>
            <a:r>
              <a:rPr lang="en-US" i="1" dirty="0" smtClean="0"/>
              <a:t>Records</a:t>
            </a:r>
            <a:r>
              <a:rPr lang="en-US" dirty="0" smtClean="0"/>
              <a:t>:  have named </a:t>
            </a:r>
            <a:r>
              <a:rPr lang="en-US" i="1" dirty="0" smtClean="0"/>
              <a:t>fields</a:t>
            </a:r>
          </a:p>
          <a:p>
            <a:pPr lvl="1"/>
            <a:r>
              <a:rPr lang="en-US" dirty="0" smtClean="0"/>
              <a:t>Connection to tuples and idea of </a:t>
            </a:r>
            <a:r>
              <a:rPr lang="en-US" i="1" dirty="0" smtClean="0"/>
              <a:t>syntactic sugar</a:t>
            </a:r>
          </a:p>
          <a:p>
            <a:pPr lvl="1"/>
            <a:endParaRPr lang="en-US" dirty="0"/>
          </a:p>
          <a:p>
            <a:r>
              <a:rPr lang="en-US" dirty="0" smtClean="0"/>
              <a:t>A way to build and use our own one-of types in ML</a:t>
            </a:r>
          </a:p>
          <a:p>
            <a:pPr lvl="1"/>
            <a:r>
              <a:rPr lang="en-US" dirty="0" smtClean="0"/>
              <a:t>For example, a type that 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or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dirty="0" smtClean="0"/>
              <a:t>Will lead to </a:t>
            </a:r>
            <a:r>
              <a:rPr lang="en-US" i="1" dirty="0" smtClean="0"/>
              <a:t>pattern-matching</a:t>
            </a:r>
            <a:r>
              <a:rPr lang="en-US" dirty="0" smtClean="0"/>
              <a:t>, one of ML’s coolest and strangest-to-Java-programmers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 in course: How OOP does one-of types</a:t>
            </a:r>
          </a:p>
          <a:p>
            <a:pPr lvl="1"/>
            <a:r>
              <a:rPr lang="en-US" dirty="0" smtClean="0"/>
              <a:t>Key contrast with procedural and functional programming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60362</TotalTime>
  <Words>290</Words>
  <Application>Microsoft Office PowerPoint</Application>
  <PresentationFormat>On-screen Show (4:3)</PresentationFormat>
  <Paragraphs>47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</vt:lpstr>
      <vt:lpstr>How to build bigger types</vt:lpstr>
      <vt:lpstr>Examples</vt:lpstr>
      <vt:lpstr>Coming soon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796</cp:revision>
  <cp:lastPrinted>2011-09-27T20:26:28Z</cp:lastPrinted>
  <dcterms:created xsi:type="dcterms:W3CDTF">2009-03-13T20:43:19Z</dcterms:created>
  <dcterms:modified xsi:type="dcterms:W3CDTF">2016-06-28T21:03:33Z</dcterms:modified>
</cp:coreProperties>
</file>