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342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Let Expressions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Huge progress already on the core pieces of ML:</a:t>
            </a:r>
          </a:p>
          <a:p>
            <a:r>
              <a:rPr lang="en-US" dirty="0" smtClean="0"/>
              <a:t>Types: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unit  t1*…*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 list  t1*…*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Types “nest” (each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cs typeface="Courier New" pitchFamily="49" charset="0"/>
              </a:rPr>
              <a:t> above can be itself a compound type)</a:t>
            </a:r>
          </a:p>
          <a:p>
            <a:r>
              <a:rPr lang="en-US" dirty="0" smtClean="0">
                <a:cs typeface="Courier New" pitchFamily="49" charset="0"/>
              </a:rPr>
              <a:t>Variables, environments, and basic expressions</a:t>
            </a:r>
          </a:p>
          <a:p>
            <a:r>
              <a:rPr lang="en-US" dirty="0" smtClean="0">
                <a:cs typeface="Courier New" pitchFamily="49" charset="0"/>
              </a:rPr>
              <a:t>Functions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Build: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 x0 (x1:t1,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e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 (e1, …, en)</a:t>
            </a:r>
          </a:p>
          <a:p>
            <a:r>
              <a:rPr lang="en-US" dirty="0" smtClean="0">
                <a:cs typeface="Courier New" pitchFamily="49" charset="0"/>
              </a:rPr>
              <a:t>Tuples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Build: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e1, …, 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#1 e, #2 e, …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Lists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Build: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 e1::e2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</a:t>
            </a:r>
            <a:endParaRPr lang="en-US" dirty="0" smtClean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1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big thing we need: local bindings</a:t>
            </a:r>
          </a:p>
          <a:p>
            <a:pPr lvl="1"/>
            <a:r>
              <a:rPr lang="en-US" dirty="0" smtClean="0"/>
              <a:t>For style and convenience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segment:</a:t>
            </a:r>
          </a:p>
          <a:p>
            <a:pPr lvl="1"/>
            <a:r>
              <a:rPr lang="en-US" dirty="0" smtClean="0"/>
              <a:t>Basic let-expressions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segments:</a:t>
            </a:r>
          </a:p>
          <a:p>
            <a:pPr lvl="1"/>
            <a:r>
              <a:rPr lang="en-US" dirty="0"/>
              <a:t>A big but natural idea: nested function </a:t>
            </a:r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For efficiency (</a:t>
            </a:r>
            <a:r>
              <a:rPr lang="en-US" b="1" i="1" dirty="0" smtClean="0"/>
              <a:t>not</a:t>
            </a:r>
            <a:r>
              <a:rPr lang="en-US" dirty="0" smtClean="0"/>
              <a:t>  “just a little faster”)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construct to introduce local bindings is </a:t>
            </a:r>
            <a:r>
              <a:rPr lang="en-US" b="1" i="1" dirty="0"/>
              <a:t>just an expression</a:t>
            </a:r>
            <a:r>
              <a:rPr lang="en-US" dirty="0"/>
              <a:t>,   so we can use it anywhere an expression can go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Let-expressions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questions: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Each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any </a:t>
            </a:r>
            <a:r>
              <a:rPr lang="en-US" i="1" dirty="0" smtClean="0"/>
              <a:t>binding</a:t>
            </a:r>
            <a:r>
              <a:rPr lang="en-US" dirty="0" smtClean="0"/>
              <a:t>  and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/>
              <a:t>is any </a:t>
            </a:r>
            <a:r>
              <a:rPr lang="en-US" i="1" dirty="0" smtClean="0"/>
              <a:t>expression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Type-checking: Type-check each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a static environment that includes the previous bindings.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Type of  whole let-expression is the type of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dirty="0" smtClean="0"/>
              <a:t>Evaluation: </a:t>
            </a:r>
            <a:r>
              <a:rPr lang="en-US" dirty="0"/>
              <a:t>Evaluate each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</a:t>
            </a:r>
            <a:r>
              <a:rPr lang="en-US" dirty="0" smtClean="0"/>
              <a:t>a dynamic </a:t>
            </a:r>
            <a:r>
              <a:rPr lang="en-US" dirty="0"/>
              <a:t>environment that </a:t>
            </a:r>
            <a:r>
              <a:rPr lang="en-US" dirty="0" smtClean="0"/>
              <a:t>includes </a:t>
            </a:r>
            <a:r>
              <a:rPr lang="en-US" dirty="0"/>
              <a:t>the previous bindings.  </a:t>
            </a: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 smtClean="0"/>
              <a:t>     Result </a:t>
            </a:r>
            <a:r>
              <a:rPr lang="en-US" dirty="0"/>
              <a:t>of whole let-expression is result of evaluating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362200"/>
            <a:ext cx="472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 </a:t>
            </a:r>
            <a:r>
              <a:rPr lang="en-US" sz="2000" i="1" kern="0" dirty="0" smtClean="0">
                <a:latin typeface="Courier New" pitchFamily="49" charset="0"/>
              </a:rPr>
              <a:t>b1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b2 … </a:t>
            </a:r>
            <a:r>
              <a:rPr lang="en-US" sz="2000" i="1" kern="0" dirty="0" err="1" smtClean="0">
                <a:latin typeface="Courier New" pitchFamily="49" charset="0"/>
              </a:rPr>
              <a:t>bn</a:t>
            </a:r>
            <a:r>
              <a:rPr lang="en-US" sz="2000" i="1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 </a:t>
            </a:r>
            <a:r>
              <a:rPr lang="en-US" sz="2000" i="1" kern="0" dirty="0" smtClean="0">
                <a:latin typeface="Courier New" pitchFamily="49" charset="0"/>
              </a:rPr>
              <a:t>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10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05400"/>
            <a:ext cx="80010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silly2</a:t>
            </a:r>
            <a:r>
              <a:rPr lang="en-US" dirty="0" smtClean="0"/>
              <a:t> is poor style but shows let-expressions are expressions</a:t>
            </a:r>
          </a:p>
          <a:p>
            <a:pPr lvl="1"/>
            <a:r>
              <a:rPr lang="en-US" dirty="0" smtClean="0"/>
              <a:t>Can also use them in function-call arguments, if branches, etc.</a:t>
            </a:r>
          </a:p>
          <a:p>
            <a:pPr lvl="1"/>
            <a:r>
              <a:rPr lang="en-US" dirty="0" smtClean="0"/>
              <a:t>Also notice shadowing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1219200"/>
            <a:ext cx="6271591" cy="3657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z &gt; 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34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x+z+9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if </a:t>
            </a:r>
            <a:r>
              <a:rPr lang="en-US" sz="2000" kern="0" dirty="0" smtClean="0">
                <a:latin typeface="Courier New" pitchFamily="49" charset="0"/>
              </a:rPr>
              <a:t>x &gt; 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x*2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y*y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silly2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1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x+1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r>
              <a:rPr lang="en-US" sz="2000" kern="0" dirty="0" smtClean="0">
                <a:latin typeface="Courier New" pitchFamily="49" charset="0"/>
              </a:rPr>
              <a:t>) +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x+2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y+1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r>
              <a:rPr lang="en-US" sz="2000" kern="0" dirty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6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new is </a:t>
            </a:r>
            <a:r>
              <a:rPr lang="en-US" b="1" i="1" dirty="0" smtClean="0">
                <a:solidFill>
                  <a:schemeClr val="accent2"/>
                </a:solidFill>
              </a:rPr>
              <a:t>scope</a:t>
            </a:r>
            <a:r>
              <a:rPr lang="en-US" dirty="0"/>
              <a:t>:</a:t>
            </a:r>
            <a:r>
              <a:rPr lang="en-US" dirty="0" smtClean="0"/>
              <a:t> where a binding is in the environment</a:t>
            </a:r>
          </a:p>
          <a:p>
            <a:pPr lvl="1"/>
            <a:r>
              <a:rPr lang="en-US" i="1" dirty="0" smtClean="0"/>
              <a:t>In</a:t>
            </a:r>
            <a:r>
              <a:rPr lang="en-US" dirty="0" smtClean="0"/>
              <a:t> later bindings and body of the let-expression</a:t>
            </a:r>
          </a:p>
          <a:p>
            <a:pPr lvl="2"/>
            <a:r>
              <a:rPr lang="en-US" dirty="0"/>
              <a:t>(Unless a later or nested binding shadows it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Only in</a:t>
            </a:r>
            <a:r>
              <a:rPr lang="en-US" dirty="0" smtClean="0"/>
              <a:t> </a:t>
            </a:r>
            <a:r>
              <a:rPr lang="en-US" dirty="0"/>
              <a:t>later bindings and body of the </a:t>
            </a:r>
            <a:r>
              <a:rPr lang="en-US" dirty="0" smtClean="0"/>
              <a:t>let-expression</a:t>
            </a:r>
          </a:p>
          <a:p>
            <a:endParaRPr lang="en-US" i="1" dirty="0"/>
          </a:p>
          <a:p>
            <a:r>
              <a:rPr lang="en-US" i="1" dirty="0" smtClean="0"/>
              <a:t>Nothing else is new: </a:t>
            </a:r>
          </a:p>
          <a:p>
            <a:pPr lvl="1"/>
            <a:r>
              <a:rPr lang="en-US" dirty="0" smtClean="0"/>
              <a:t>Can</a:t>
            </a:r>
            <a:r>
              <a:rPr lang="en-US" i="1" dirty="0" smtClean="0"/>
              <a:t> </a:t>
            </a:r>
            <a:r>
              <a:rPr lang="en-US" dirty="0" smtClean="0"/>
              <a:t>put any binding we want, even function bindings</a:t>
            </a:r>
          </a:p>
          <a:p>
            <a:pPr lvl="1"/>
            <a:r>
              <a:rPr lang="en-US" dirty="0" smtClean="0"/>
              <a:t>Type-check and evaluate just like at “top-level”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57728</TotalTime>
  <Words>451</Words>
  <Application>Microsoft Office PowerPoint</Application>
  <PresentationFormat>On-screen Show 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dan_design_template</vt:lpstr>
      <vt:lpstr>Programming Languages  Dan Grossman </vt:lpstr>
      <vt:lpstr>Review</vt:lpstr>
      <vt:lpstr>Now…</vt:lpstr>
      <vt:lpstr>Let-expressions</vt:lpstr>
      <vt:lpstr>Silly examples</vt:lpstr>
      <vt:lpstr>What’s new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784</cp:revision>
  <cp:lastPrinted>2011-09-27T20:26:28Z</cp:lastPrinted>
  <dcterms:created xsi:type="dcterms:W3CDTF">2009-03-13T20:43:19Z</dcterms:created>
  <dcterms:modified xsi:type="dcterms:W3CDTF">2016-06-27T22:38:50Z</dcterms:modified>
</cp:coreProperties>
</file>