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65" r:id="rId3"/>
    <p:sldId id="262" r:id="rId4"/>
    <p:sldId id="263" r:id="rId5"/>
    <p:sldId id="264" r:id="rId6"/>
  </p:sldIdLst>
  <p:sldSz cx="9144000" cy="6858000" type="screen4x3"/>
  <p:notesSz cx="6934200" cy="9220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Nested Functions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According to our rules for let-expressions, we can define functions inside any let-expression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a natural idea, and often good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819400"/>
            <a:ext cx="4724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let  </a:t>
            </a:r>
            <a:r>
              <a:rPr lang="en-US" sz="2000" i="1" kern="0" dirty="0" smtClean="0">
                <a:latin typeface="Courier New" pitchFamily="49" charset="0"/>
              </a:rPr>
              <a:t>b1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b2 … </a:t>
            </a:r>
            <a:r>
              <a:rPr lang="en-US" sz="2000" i="1" kern="0" dirty="0" err="1" smtClean="0">
                <a:latin typeface="Courier New" pitchFamily="49" charset="0"/>
              </a:rPr>
              <a:t>bn</a:t>
            </a:r>
            <a:r>
              <a:rPr lang="en-US" sz="2000" i="1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 </a:t>
            </a:r>
            <a:r>
              <a:rPr lang="en-US" sz="2000" i="1" kern="0" dirty="0" smtClean="0">
                <a:latin typeface="Courier New" pitchFamily="49" charset="0"/>
              </a:rPr>
              <a:t>e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i="1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51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(Inferior)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48200"/>
            <a:ext cx="7772400" cy="1219200"/>
          </a:xfrm>
        </p:spPr>
        <p:txBody>
          <a:bodyPr/>
          <a:lstStyle/>
          <a:p>
            <a:r>
              <a:rPr lang="en-US" dirty="0" smtClean="0"/>
              <a:t>This shows how to use a local function binding, but:</a:t>
            </a:r>
          </a:p>
          <a:p>
            <a:pPr lvl="1"/>
            <a:r>
              <a:rPr lang="en-US" dirty="0" smtClean="0"/>
              <a:t>Better version on next slide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might be useful elsewhere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752600"/>
            <a:ext cx="6553200" cy="2590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countup_from1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count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from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to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if </a:t>
            </a:r>
            <a:r>
              <a:rPr lang="en-US" sz="2000" kern="0" dirty="0" smtClean="0">
                <a:latin typeface="Courier New" pitchFamily="49" charset="0"/>
              </a:rPr>
              <a:t>from = to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to :: []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from :: count(from+1,to)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count (1,x)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09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96" y="3733800"/>
            <a:ext cx="7772400" cy="2743200"/>
          </a:xfrm>
        </p:spPr>
        <p:txBody>
          <a:bodyPr/>
          <a:lstStyle/>
          <a:p>
            <a:r>
              <a:rPr lang="en-US" dirty="0" smtClean="0"/>
              <a:t>Functions can use bindings in the environment where they are defined:</a:t>
            </a:r>
          </a:p>
          <a:p>
            <a:pPr lvl="1"/>
            <a:r>
              <a:rPr lang="en-US" dirty="0" smtClean="0"/>
              <a:t>Bindings from “outer” environments</a:t>
            </a:r>
          </a:p>
          <a:p>
            <a:pPr lvl="2"/>
            <a:r>
              <a:rPr lang="en-US" dirty="0" smtClean="0"/>
              <a:t>Such as parameters to the outer function</a:t>
            </a:r>
          </a:p>
          <a:p>
            <a:pPr lvl="1"/>
            <a:r>
              <a:rPr lang="en-US" dirty="0" smtClean="0"/>
              <a:t>Earlier bindings in the let-expression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 smtClean="0"/>
              <a:t>Unnecessary parameters are usually bad style</a:t>
            </a:r>
          </a:p>
          <a:p>
            <a:pPr lvl="1"/>
            <a:r>
              <a:rPr lang="en-US" dirty="0" smtClean="0"/>
              <a:t>Like </a:t>
            </a:r>
            <a:r>
              <a:rPr lang="en-US" b="1" dirty="0">
                <a:latin typeface="Courier New" pitchFamily="49" charset="0"/>
              </a:rPr>
              <a:t>to</a:t>
            </a:r>
            <a:r>
              <a:rPr lang="en-US" dirty="0" smtClean="0"/>
              <a:t> in previous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9796" y="1219200"/>
            <a:ext cx="6096000" cy="2438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countup_from1_better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count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from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if </a:t>
            </a:r>
            <a:r>
              <a:rPr lang="en-US" sz="2000" kern="0" dirty="0" smtClean="0">
                <a:latin typeface="Courier New" pitchFamily="49" charset="0"/>
              </a:rPr>
              <a:t>from =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:: []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from :: count(from+1)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count 1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3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functions: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style to define helper functions inside the functions they help if they are:</a:t>
            </a:r>
          </a:p>
          <a:p>
            <a:pPr lvl="1"/>
            <a:r>
              <a:rPr lang="en-US" dirty="0" smtClean="0"/>
              <a:t>Unlikely to be useful elsewhere</a:t>
            </a:r>
          </a:p>
          <a:p>
            <a:pPr lvl="1"/>
            <a:r>
              <a:rPr lang="en-US" dirty="0" smtClean="0"/>
              <a:t>Likely to be misused if available elsewhere</a:t>
            </a:r>
          </a:p>
          <a:p>
            <a:pPr lvl="1"/>
            <a:r>
              <a:rPr lang="en-US" dirty="0" smtClean="0"/>
              <a:t>Likely to be changed or removed later</a:t>
            </a:r>
          </a:p>
          <a:p>
            <a:pPr lvl="1"/>
            <a:endParaRPr lang="en-US" dirty="0"/>
          </a:p>
          <a:p>
            <a:r>
              <a:rPr lang="en-US" dirty="0" smtClean="0"/>
              <a:t>A fundamental trade-off in code design: reusing code saves effort and avoids bugs, but makes the reused code harder to change later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6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57754</TotalTime>
  <Words>283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Any binding</vt:lpstr>
      <vt:lpstr>(Inferior) Example</vt:lpstr>
      <vt:lpstr>Better:</vt:lpstr>
      <vt:lpstr>Nested functions: style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786</cp:revision>
  <cp:lastPrinted>2011-09-27T20:26:28Z</cp:lastPrinted>
  <dcterms:created xsi:type="dcterms:W3CDTF">2009-03-13T20:43:19Z</dcterms:created>
  <dcterms:modified xsi:type="dcterms:W3CDTF">2016-06-27T22:39:23Z</dcterms:modified>
</cp:coreProperties>
</file>