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934200" cy="9220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r>
              <a:rPr lang="en-US" sz="3200" i="0" smtClean="0"/>
              <a:t/>
            </a:r>
            <a:br>
              <a:rPr lang="en-US" sz="3200" i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Pairs and Other Tuples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far: numbers, </a:t>
            </a:r>
            <a:r>
              <a:rPr lang="en-US" dirty="0" err="1" smtClean="0"/>
              <a:t>booleans</a:t>
            </a:r>
            <a:r>
              <a:rPr lang="en-US" dirty="0" smtClean="0"/>
              <a:t>, conditionals, variables, functions</a:t>
            </a:r>
          </a:p>
          <a:p>
            <a:pPr lvl="1"/>
            <a:r>
              <a:rPr lang="en-US" dirty="0" smtClean="0"/>
              <a:t>Now ways to build up data with multiple parts</a:t>
            </a:r>
          </a:p>
          <a:p>
            <a:pPr lvl="1"/>
            <a:r>
              <a:rPr lang="en-US" dirty="0" smtClean="0"/>
              <a:t>This is essential</a:t>
            </a:r>
          </a:p>
          <a:p>
            <a:pPr lvl="1"/>
            <a:r>
              <a:rPr lang="en-US" dirty="0" smtClean="0"/>
              <a:t>Java examples: classes with fields,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Now:</a:t>
            </a:r>
            <a:endParaRPr lang="en-US" dirty="0"/>
          </a:p>
          <a:p>
            <a:pPr lvl="1"/>
            <a:r>
              <a:rPr lang="en-US" i="1" dirty="0" smtClean="0"/>
              <a:t>Tuples</a:t>
            </a:r>
            <a:r>
              <a:rPr lang="en-US" dirty="0" smtClean="0"/>
              <a:t>: fixed “number of pieces” that may have different types</a:t>
            </a:r>
          </a:p>
          <a:p>
            <a:pPr marL="0" indent="0">
              <a:buNone/>
            </a:pPr>
            <a:r>
              <a:rPr lang="en-US" dirty="0" smtClean="0"/>
              <a:t>Coming soon:</a:t>
            </a:r>
          </a:p>
          <a:p>
            <a:pPr lvl="1"/>
            <a:r>
              <a:rPr lang="en-US" i="1" dirty="0" smtClean="0"/>
              <a:t>Lists</a:t>
            </a:r>
            <a:r>
              <a:rPr lang="en-US" dirty="0" smtClean="0"/>
              <a:t>: any “number of pieces” that all have the same 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Later: </a:t>
            </a:r>
          </a:p>
          <a:p>
            <a:pPr lvl="1"/>
            <a:r>
              <a:rPr lang="en-US" dirty="0" smtClean="0"/>
              <a:t>Other more general ways to create compound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3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(2-tuples)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 way to </a:t>
            </a:r>
            <a:r>
              <a:rPr lang="en-US" i="1" dirty="0" smtClean="0">
                <a:solidFill>
                  <a:schemeClr val="accent2"/>
                </a:solidFill>
              </a:rPr>
              <a:t>build</a:t>
            </a:r>
            <a:r>
              <a:rPr lang="en-US" dirty="0" smtClean="0"/>
              <a:t>  pairs and a way to </a:t>
            </a:r>
            <a:r>
              <a:rPr lang="en-US" i="1" dirty="0" smtClean="0">
                <a:solidFill>
                  <a:schemeClr val="accent2"/>
                </a:solidFill>
              </a:rPr>
              <a:t>access</a:t>
            </a:r>
            <a:r>
              <a:rPr lang="en-US" dirty="0" smtClean="0"/>
              <a:t> the pieces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Build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Syntax: </a:t>
            </a:r>
          </a:p>
          <a:p>
            <a:endParaRPr lang="en-US" dirty="0" smtClean="0"/>
          </a:p>
          <a:p>
            <a:r>
              <a:rPr lang="en-US" dirty="0" smtClean="0"/>
              <a:t>Evaluation: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dirty="0" smtClean="0">
                <a:latin typeface="+mj-lt"/>
                <a:cs typeface="Courier New" pitchFamily="49" charset="0"/>
              </a:rPr>
              <a:t>to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 </a:t>
            </a:r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 </a:t>
            </a:r>
            <a:r>
              <a:rPr lang="en-US" dirty="0" smtClean="0">
                <a:latin typeface="+mj-lt"/>
                <a:cs typeface="Courier New" pitchFamily="49" charset="0"/>
              </a:rPr>
              <a:t>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dirty="0" smtClean="0">
                <a:latin typeface="+mj-lt"/>
                <a:cs typeface="Courier New" pitchFamily="49" charset="0"/>
              </a:rPr>
              <a:t>; result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(v1,v2)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 pair of values is a value</a:t>
            </a:r>
          </a:p>
          <a:p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Type-checking: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 smtClean="0">
                <a:latin typeface="+mj-lt"/>
                <a:cs typeface="Courier New" pitchFamily="49" charset="0"/>
              </a:rPr>
              <a:t>, then the pair expression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 new kind of 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3124200"/>
            <a:ext cx="1295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(e1,e2)</a:t>
            </a:r>
            <a:endParaRPr lang="en-US" sz="2000" i="1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3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(2-tuples)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</a:t>
            </a:r>
            <a:r>
              <a:rPr lang="en-US" dirty="0"/>
              <a:t>a way to </a:t>
            </a:r>
            <a:r>
              <a:rPr lang="en-US" i="1" dirty="0">
                <a:solidFill>
                  <a:schemeClr val="accent2"/>
                </a:solidFill>
              </a:rPr>
              <a:t>build</a:t>
            </a:r>
            <a:r>
              <a:rPr lang="en-US" dirty="0"/>
              <a:t>  pairs and a way to </a:t>
            </a:r>
            <a:r>
              <a:rPr lang="en-US" i="1" dirty="0">
                <a:solidFill>
                  <a:schemeClr val="accent2"/>
                </a:solidFill>
              </a:rPr>
              <a:t>access</a:t>
            </a:r>
            <a:r>
              <a:rPr lang="en-US" dirty="0"/>
              <a:t> the pieces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Access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Syntax:                    and </a:t>
            </a:r>
          </a:p>
          <a:p>
            <a:endParaRPr lang="en-US" dirty="0" smtClean="0"/>
          </a:p>
          <a:p>
            <a:r>
              <a:rPr lang="en-US" dirty="0" smtClean="0"/>
              <a:t>Evaluation: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>
                <a:latin typeface="+mj-lt"/>
                <a:cs typeface="Courier New" pitchFamily="49" charset="0"/>
              </a:rPr>
              <a:t>to a pair of values and return first or second piece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Example: If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+mj-lt"/>
                <a:cs typeface="Courier New" pitchFamily="49" charset="0"/>
              </a:rPr>
              <a:t> is a variable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, then look up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 in environment</a:t>
            </a:r>
          </a:p>
          <a:p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Type-checking: If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 smtClean="0">
                <a:latin typeface="+mj-lt"/>
                <a:cs typeface="Courier New" pitchFamily="49" charset="0"/>
              </a:rPr>
              <a:t>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#1 e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</a:t>
            </a:r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#2 e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3124200"/>
            <a:ext cx="838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#1 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3124200"/>
            <a:ext cx="838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#2 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Functions can take and return pairs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133600"/>
            <a:ext cx="7543800" cy="419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swap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bool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sum_two_pairs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pr1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pr2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(#1 pr1) + (#2 pr1) + (#1 pr2) + (#2 pr2)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div_mod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(x div y, x mod y)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sort_pair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 &lt;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Actually, you can have </a:t>
            </a:r>
            <a:r>
              <a:rPr lang="en-US" i="1" dirty="0" smtClean="0"/>
              <a:t>tuples</a:t>
            </a:r>
            <a:r>
              <a:rPr lang="en-US" dirty="0" smtClean="0"/>
              <a:t> with more than two parts</a:t>
            </a:r>
          </a:p>
          <a:p>
            <a:pPr lvl="1"/>
            <a:r>
              <a:rPr lang="en-US" dirty="0" smtClean="0"/>
              <a:t>A new feature: a generalization of pairs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(e1,e2,…,en)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…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e, #2 e, #3 e, …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Homework 1 uses triples of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 lot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Pairs and tuples can be nested however you want</a:t>
            </a:r>
          </a:p>
          <a:p>
            <a:pPr lvl="1"/>
            <a:r>
              <a:rPr lang="en-US" dirty="0" smtClean="0"/>
              <a:t>Not a new feature: implied by the syntax and semantics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895600"/>
            <a:ext cx="7543800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(7,(true,9))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 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x2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#1 (#2 x1)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x3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(#</a:t>
            </a:r>
            <a:r>
              <a:rPr lang="en-US" sz="2000" kern="0" dirty="0">
                <a:latin typeface="Courier New" pitchFamily="49" charset="0"/>
              </a:rPr>
              <a:t>2 x1</a:t>
            </a:r>
            <a:r>
              <a:rPr lang="en-US" sz="2000" kern="0" dirty="0" smtClean="0">
                <a:latin typeface="Courier New" pitchFamily="49" charset="0"/>
              </a:rPr>
              <a:t>)   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x4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((3,5),((4,8),(0,0)))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)*((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)*(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))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97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58562</TotalTime>
  <Words>519</Words>
  <Application>Microsoft Office PowerPoint</Application>
  <PresentationFormat>On-screen Show (4:3)</PresentationFormat>
  <Paragraphs>89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dan_design_template</vt:lpstr>
      <vt:lpstr>Programming Languages  Dan Grossman </vt:lpstr>
      <vt:lpstr>Tuples and lists</vt:lpstr>
      <vt:lpstr>Pairs (2-tuples)</vt:lpstr>
      <vt:lpstr>Pairs (2-tuples)</vt:lpstr>
      <vt:lpstr>Examples</vt:lpstr>
      <vt:lpstr>Tuples</vt:lpstr>
      <vt:lpstr>Nesting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830</cp:revision>
  <cp:lastPrinted>2011-09-27T20:26:28Z</cp:lastPrinted>
  <dcterms:created xsi:type="dcterms:W3CDTF">2009-03-13T20:43:19Z</dcterms:created>
  <dcterms:modified xsi:type="dcterms:W3CDTF">2016-06-27T22:37:20Z</dcterms:modified>
</cp:coreProperties>
</file>