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91" r:id="rId3"/>
    <p:sldId id="292" r:id="rId4"/>
    <p:sldId id="293" r:id="rId5"/>
    <p:sldId id="294" r:id="rId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List Functions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over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Gain experience with lists and recursion by writing several functions that process and/or produce lists…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list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600200"/>
            <a:ext cx="7543800" cy="457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sum_list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then</a:t>
            </a:r>
            <a:r>
              <a:rPr lang="en-US" sz="2000" kern="0" dirty="0" smtClean="0">
                <a:latin typeface="Courier New" pitchFamily="49" charset="0"/>
              </a:rPr>
              <a:t> 0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else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+ </a:t>
            </a:r>
            <a:r>
              <a:rPr lang="en-US" sz="2000" kern="0" dirty="0" err="1" smtClean="0">
                <a:latin typeface="Courier New" pitchFamily="49" charset="0"/>
              </a:rPr>
              <a:t>sum_list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countdown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if</a:t>
            </a:r>
            <a:r>
              <a:rPr lang="en-US" sz="2000" kern="0" dirty="0" smtClean="0">
                <a:latin typeface="Courier New" pitchFamily="49" charset="0"/>
              </a:rPr>
              <a:t> x=0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then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else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 :: countdown (x-1)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append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list,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then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else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:: </a:t>
            </a:r>
            <a:r>
              <a:rPr lang="en-US" sz="2000" kern="0" dirty="0" smtClean="0">
                <a:latin typeface="Courier New" pitchFamily="49" charset="0"/>
              </a:rPr>
              <a:t>append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),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821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 over lists are usually recursive</a:t>
            </a:r>
          </a:p>
          <a:p>
            <a:pPr lvl="1"/>
            <a:r>
              <a:rPr lang="en-US" dirty="0" smtClean="0"/>
              <a:t>Only way to “get to all the elements”</a:t>
            </a:r>
          </a:p>
          <a:p>
            <a:r>
              <a:rPr lang="en-US" dirty="0" smtClean="0"/>
              <a:t>What should the answer be for the empty list?</a:t>
            </a:r>
          </a:p>
          <a:p>
            <a:r>
              <a:rPr lang="en-US" dirty="0" smtClean="0"/>
              <a:t>What should the answer be for a non-empty list?</a:t>
            </a:r>
          </a:p>
          <a:p>
            <a:pPr lvl="1"/>
            <a:r>
              <a:rPr lang="en-US" dirty="0" smtClean="0"/>
              <a:t>Typically in terms of the answer for the tail of the list!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Similarly, functions that produce lists of potentially any size will be recursive</a:t>
            </a:r>
          </a:p>
          <a:p>
            <a:pPr lvl="1"/>
            <a:r>
              <a:rPr lang="en-US" dirty="0" smtClean="0"/>
              <a:t>You create a list out of smaller lists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93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Lists of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Processing lists of pairs requires no new features.  Examples: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sum_pair_list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then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0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else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#1(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+</a:t>
            </a:r>
            <a:r>
              <a:rPr lang="en-US" sz="8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#2(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+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sum_pair_list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8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8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firsts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if</a:t>
            </a:r>
            <a:r>
              <a:rPr lang="en-US" sz="2000" kern="0" dirty="0" smtClean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then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else</a:t>
            </a:r>
            <a:r>
              <a:rPr lang="en-US" sz="2000" kern="0" dirty="0">
                <a:latin typeface="Courier New" pitchFamily="49" charset="0"/>
              </a:rPr>
              <a:t> #</a:t>
            </a:r>
            <a:r>
              <a:rPr lang="en-US" sz="2000" kern="0" dirty="0" smtClean="0">
                <a:latin typeface="Courier New" pitchFamily="49" charset="0"/>
              </a:rPr>
              <a:t>1(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:: firsts(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8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seconds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 list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if</a:t>
            </a:r>
            <a:r>
              <a:rPr lang="en-US" sz="2000" kern="0" dirty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then</a:t>
            </a:r>
            <a:r>
              <a:rPr lang="en-US" sz="2000" kern="0" dirty="0">
                <a:latin typeface="Courier New" pitchFamily="49" charset="0"/>
              </a:rPr>
              <a:t> []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else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#2(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:: </a:t>
            </a:r>
            <a:r>
              <a:rPr lang="en-US" sz="2000" kern="0" dirty="0" smtClean="0">
                <a:latin typeface="Courier New" pitchFamily="49" charset="0"/>
              </a:rPr>
              <a:t>seconds(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8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sum_pair_list2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 list)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(</a:t>
            </a:r>
            <a:r>
              <a:rPr lang="en-US" sz="2000" kern="0" dirty="0" err="1">
                <a:latin typeface="Courier New" pitchFamily="49" charset="0"/>
              </a:rPr>
              <a:t>sum_list</a:t>
            </a:r>
            <a:r>
              <a:rPr lang="en-US" sz="2000" kern="0" dirty="0">
                <a:latin typeface="Courier New" pitchFamily="49" charset="0"/>
              </a:rPr>
              <a:t> (firsts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 </a:t>
            </a:r>
            <a:r>
              <a:rPr lang="en-US" sz="2000" kern="0" dirty="0">
                <a:latin typeface="Courier New" pitchFamily="49" charset="0"/>
              </a:rPr>
              <a:t>+ (</a:t>
            </a:r>
            <a:r>
              <a:rPr lang="en-US" sz="2000" kern="0" dirty="0" err="1">
                <a:latin typeface="Courier New" pitchFamily="49" charset="0"/>
              </a:rPr>
              <a:t>sum_list</a:t>
            </a:r>
            <a:r>
              <a:rPr lang="en-US" sz="2000" kern="0" dirty="0">
                <a:latin typeface="Courier New" pitchFamily="49" charset="0"/>
              </a:rPr>
              <a:t> (seconds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  <a:endParaRPr lang="en-US" sz="2000" kern="0" dirty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031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57659</TotalTime>
  <Words>332</Words>
  <Application>Microsoft Office PowerPoint</Application>
  <PresentationFormat>On-screen Show 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Functions over lists</vt:lpstr>
      <vt:lpstr>Example  list functions</vt:lpstr>
      <vt:lpstr>Recursion again</vt:lpstr>
      <vt:lpstr>Lists of pairs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777</cp:revision>
  <cp:lastPrinted>2011-09-27T20:26:28Z</cp:lastPrinted>
  <dcterms:created xsi:type="dcterms:W3CDTF">2009-03-13T20:43:19Z</dcterms:created>
  <dcterms:modified xsi:type="dcterms:W3CDTF">2016-06-27T22:43:01Z</dcterms:modified>
</cp:coreProperties>
</file>