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6" r:id="rId2"/>
    <p:sldId id="309" r:id="rId3"/>
    <p:sldId id="313" r:id="rId4"/>
    <p:sldId id="314" r:id="rId5"/>
    <p:sldId id="315" r:id="rId6"/>
    <p:sldId id="316" r:id="rId7"/>
    <p:sldId id="317" r:id="rId8"/>
    <p:sldId id="318" r:id="rId9"/>
  </p:sldIdLst>
  <p:sldSz cx="9144000" cy="6858000" type="screen4x3"/>
  <p:notesSz cx="6934200" cy="92202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5" d="100"/>
          <a:sy n="105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371600"/>
            <a:ext cx="5181600" cy="14478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r>
              <a:rPr lang="en-US" sz="3200" i="0" smtClean="0"/>
              <a:t/>
            </a:r>
            <a:br>
              <a:rPr lang="en-US" sz="3200" i="0" smtClean="0"/>
            </a:b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629400" cy="1219200"/>
          </a:xfrm>
        </p:spPr>
        <p:txBody>
          <a:bodyPr/>
          <a:lstStyle/>
          <a:p>
            <a:r>
              <a:rPr lang="en-US" sz="2400" dirty="0" smtClean="0"/>
              <a:t>ML Rules for Expressions (Seen So Far)</a:t>
            </a:r>
            <a:endParaRPr lang="en-US" sz="2400" dirty="0"/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very simple ML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program has integers, variables, addition, if-expressions, less-than, subtraction, and calling a pre-defined function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95400" y="2133600"/>
            <a:ext cx="6781800" cy="419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(* My first ML program *)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smtClean="0">
                <a:latin typeface="Courier New" pitchFamily="49" charset="0"/>
              </a:rPr>
              <a:t>34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17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;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z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(x + y) + (y + 2)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q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z + 1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;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abs_of_z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 z &lt; 0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then</a:t>
            </a:r>
            <a:r>
              <a:rPr lang="en-US" sz="2000" kern="0" dirty="0" smtClean="0">
                <a:latin typeface="Courier New" pitchFamily="49" charset="0"/>
              </a:rPr>
              <a:t> 0 – z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else</a:t>
            </a:r>
            <a:r>
              <a:rPr lang="en-US" sz="2000" kern="0" dirty="0" smtClean="0">
                <a:latin typeface="Courier New" pitchFamily="49" charset="0"/>
              </a:rPr>
              <a:t> z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;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abs_of_z_simpler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abs z</a:t>
            </a:r>
            <a:endParaRPr lang="en-US" sz="2000" kern="0" dirty="0"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291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r>
              <a:rPr lang="en-US" dirty="0" smtClean="0"/>
              <a:t>We have seen many kinds of expressions: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34</a:t>
            </a:r>
            <a:r>
              <a:rPr lang="en-US" b="1" dirty="0" smtClean="0"/>
              <a:t>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e1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e2</a:t>
            </a: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e1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e2</a:t>
            </a:r>
            <a:r>
              <a:rPr lang="en-US" b="1" dirty="0" smtClean="0"/>
              <a:t>  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e1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then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e2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else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e3</a:t>
            </a:r>
          </a:p>
          <a:p>
            <a:r>
              <a:rPr lang="en-US" dirty="0" smtClean="0"/>
              <a:t>Can get arbitrarily large since any </a:t>
            </a:r>
            <a:r>
              <a:rPr lang="en-US" dirty="0" err="1" smtClean="0"/>
              <a:t>subexpression</a:t>
            </a:r>
            <a:r>
              <a:rPr lang="en-US" dirty="0" smtClean="0"/>
              <a:t> can contain </a:t>
            </a:r>
            <a:r>
              <a:rPr lang="en-US" dirty="0" err="1" smtClean="0"/>
              <a:t>subsubexpressions</a:t>
            </a:r>
            <a:r>
              <a:rPr lang="en-US" dirty="0" smtClean="0"/>
              <a:t>, etc.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Every kind of expression has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Syntax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Type-checking rules</a:t>
            </a:r>
          </a:p>
          <a:p>
            <a:pPr lvl="2"/>
            <a:r>
              <a:rPr lang="en-US" dirty="0" smtClean="0"/>
              <a:t>Produces a type or fails (with a bad error message </a:t>
            </a:r>
            <a:r>
              <a:rPr lang="en-US" dirty="0" smtClean="0">
                <a:sym typeface="Wingdings" pitchFamily="2" charset="2"/>
              </a:rPr>
              <a:t>)</a:t>
            </a:r>
            <a:endParaRPr lang="en-US" dirty="0" smtClean="0"/>
          </a:p>
          <a:p>
            <a:pPr lvl="2"/>
            <a:r>
              <a:rPr lang="en-US" dirty="0" smtClean="0"/>
              <a:t>Types so far: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unit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Evaluation rules (used only on things that type-check)</a:t>
            </a:r>
          </a:p>
          <a:p>
            <a:pPr lvl="2"/>
            <a:r>
              <a:rPr lang="en-US" dirty="0" smtClean="0"/>
              <a:t>Produces a value (or exception or infinite-loop)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35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sequence of letters, digits, _, not starting with digit</a:t>
            </a:r>
          </a:p>
          <a:p>
            <a:endParaRPr lang="en-US" dirty="0"/>
          </a:p>
          <a:p>
            <a:r>
              <a:rPr lang="en-US" dirty="0" smtClean="0"/>
              <a:t>Type-checking: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Look up type in current static environment</a:t>
            </a:r>
          </a:p>
          <a:p>
            <a:pPr lvl="3"/>
            <a:r>
              <a:rPr lang="en-US" dirty="0" smtClean="0"/>
              <a:t>If not there, fail</a:t>
            </a:r>
          </a:p>
          <a:p>
            <a:pPr lvl="1"/>
            <a:endParaRPr lang="en-US" dirty="0"/>
          </a:p>
          <a:p>
            <a:r>
              <a:rPr lang="en-US" dirty="0" smtClean="0"/>
              <a:t>Evaluation: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Look up value in current dynamic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67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</a:t>
            </a:r>
          </a:p>
          <a:p>
            <a:pPr marL="0" indent="0">
              <a:buNone/>
            </a:pPr>
            <a:r>
              <a:rPr lang="en-US" b="1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e1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e2</a:t>
            </a:r>
            <a:r>
              <a:rPr lang="en-US" dirty="0" smtClean="0"/>
              <a:t> where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e1</a:t>
            </a:r>
            <a:r>
              <a:rPr lang="en-US" dirty="0" smtClean="0"/>
              <a:t> and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e2</a:t>
            </a:r>
            <a:r>
              <a:rPr lang="en-US" dirty="0" smtClean="0"/>
              <a:t> are expressions</a:t>
            </a:r>
          </a:p>
          <a:p>
            <a:endParaRPr lang="en-US" dirty="0"/>
          </a:p>
          <a:p>
            <a:r>
              <a:rPr lang="en-US" dirty="0" smtClean="0"/>
              <a:t>Type-checking: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e1</a:t>
            </a:r>
            <a:r>
              <a:rPr lang="en-US" dirty="0" smtClean="0"/>
              <a:t> and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e2</a:t>
            </a:r>
            <a:r>
              <a:rPr lang="en-US" dirty="0" smtClean="0"/>
              <a:t> have type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then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e1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e2</a:t>
            </a:r>
            <a:r>
              <a:rPr lang="en-US" dirty="0" smtClean="0"/>
              <a:t> has type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Evaluation: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e1</a:t>
            </a:r>
            <a:r>
              <a:rPr lang="en-US" dirty="0" smtClean="0"/>
              <a:t> evaluates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v1</a:t>
            </a:r>
            <a:r>
              <a:rPr lang="en-US" dirty="0" smtClean="0"/>
              <a:t> and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e2</a:t>
            </a:r>
            <a:r>
              <a:rPr lang="en-US" dirty="0" smtClean="0"/>
              <a:t> evaluates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v2</a:t>
            </a:r>
            <a:r>
              <a:rPr lang="en-US" dirty="0" smtClean="0"/>
              <a:t>,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then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e1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e2</a:t>
            </a:r>
            <a:r>
              <a:rPr lang="en-US" dirty="0" smtClean="0"/>
              <a:t> evaluates to sum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v1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v2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61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values are expressions</a:t>
            </a:r>
          </a:p>
          <a:p>
            <a:endParaRPr lang="en-US" dirty="0"/>
          </a:p>
          <a:p>
            <a:r>
              <a:rPr lang="en-US" dirty="0" smtClean="0"/>
              <a:t>Not all expressions are values</a:t>
            </a:r>
          </a:p>
          <a:p>
            <a:endParaRPr lang="en-US" dirty="0"/>
          </a:p>
          <a:p>
            <a:r>
              <a:rPr lang="en-US" dirty="0" smtClean="0"/>
              <a:t>Every value “evaluates to itself” in “zero steps”</a:t>
            </a:r>
          </a:p>
          <a:p>
            <a:endParaRPr lang="en-US" dirty="0"/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34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17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42</a:t>
            </a:r>
            <a:r>
              <a:rPr lang="en-US" dirty="0"/>
              <a:t> </a:t>
            </a:r>
            <a:r>
              <a:rPr lang="en-US" dirty="0" smtClean="0"/>
              <a:t> have type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have type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has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unit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32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slightly tougher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 smtClean="0"/>
              <a:t>What are the syntax, typing rules, and evaluation rules for conditional expressions?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Let’s write it out…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56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try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Syntax, type-checking rules, and evaluation rules for </a:t>
            </a:r>
            <a:r>
              <a:rPr lang="en-US" smtClean="0"/>
              <a:t>less-than comparisons?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12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57682</TotalTime>
  <Words>232</Words>
  <Application>Microsoft Office PowerPoint</Application>
  <PresentationFormat>On-screen Show (4:3)</PresentationFormat>
  <Paragraphs>85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dan_design_template</vt:lpstr>
      <vt:lpstr>Programming Languages  Dan Grossman </vt:lpstr>
      <vt:lpstr>A very simple ML program</vt:lpstr>
      <vt:lpstr>Expressions</vt:lpstr>
      <vt:lpstr>Variables</vt:lpstr>
      <vt:lpstr>Addition</vt:lpstr>
      <vt:lpstr>Values</vt:lpstr>
      <vt:lpstr>A slightly tougher one</vt:lpstr>
      <vt:lpstr>Now you try one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783</cp:revision>
  <cp:lastPrinted>2011-09-27T20:26:28Z</cp:lastPrinted>
  <dcterms:created xsi:type="dcterms:W3CDTF">2009-03-13T20:43:19Z</dcterms:created>
  <dcterms:modified xsi:type="dcterms:W3CDTF">2016-06-27T22:23:33Z</dcterms:modified>
</cp:coreProperties>
</file>