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320" r:id="rId3"/>
    <p:sldId id="321" r:id="rId4"/>
    <p:sldId id="322" r:id="rId5"/>
    <p:sldId id="323" r:id="rId6"/>
    <p:sldId id="324" r:id="rId7"/>
  </p:sldIdLst>
  <p:sldSz cx="9144000" cy="6858000" type="screen4x3"/>
  <p:notesSz cx="6934200" cy="9220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The REPL and Error Messages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two segments have built up key conceptual foundation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you also need some pragmatics:</a:t>
            </a:r>
          </a:p>
          <a:p>
            <a:pPr lvl="1"/>
            <a:r>
              <a:rPr lang="en-US" dirty="0" smtClean="0"/>
              <a:t>How do we run programs using the REPL?</a:t>
            </a:r>
          </a:p>
          <a:p>
            <a:pPr lvl="1"/>
            <a:r>
              <a:rPr lang="en-US" dirty="0" smtClean="0"/>
              <a:t>What happens when we make mistakes?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 on developing resilience to mistakes</a:t>
            </a:r>
          </a:p>
          <a:p>
            <a:pPr lvl="1"/>
            <a:r>
              <a:rPr lang="en-US" dirty="0" smtClean="0"/>
              <a:t>Slow down</a:t>
            </a:r>
          </a:p>
          <a:p>
            <a:pPr lvl="1"/>
            <a:r>
              <a:rPr lang="en-US" dirty="0" smtClean="0"/>
              <a:t>Don’t panic</a:t>
            </a:r>
          </a:p>
          <a:p>
            <a:pPr lvl="1"/>
            <a:r>
              <a:rPr lang="en-US" dirty="0" smtClean="0"/>
              <a:t>Read what you wrote very carefully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foo.sml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/>
              <a:t> is an unusual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enters bindings from the file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foo.sml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bound to 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Ignorable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</a:t>
            </a:r>
            <a:r>
              <a:rPr lang="en-US" dirty="0" err="1" smtClean="0"/>
              <a:t>Eval</a:t>
            </a:r>
            <a:r>
              <a:rPr lang="en-US" dirty="0" smtClean="0"/>
              <a:t>-Print-Loop is well named</a:t>
            </a:r>
          </a:p>
          <a:p>
            <a:endParaRPr lang="en-US" dirty="0"/>
          </a:p>
          <a:p>
            <a:r>
              <a:rPr lang="en-US" dirty="0" smtClean="0"/>
              <a:t>Can just treat it as a strange/convenient way to run programs</a:t>
            </a:r>
          </a:p>
          <a:p>
            <a:pPr lvl="1"/>
            <a:r>
              <a:rPr lang="en-US" dirty="0" smtClean="0"/>
              <a:t>But more convenient for quick try-something-out</a:t>
            </a:r>
          </a:p>
          <a:p>
            <a:pPr lvl="1"/>
            <a:r>
              <a:rPr lang="en-US" dirty="0" smtClean="0"/>
              <a:t>Then move things over to a testing file for easy reuse</a:t>
            </a:r>
          </a:p>
          <a:p>
            <a:pPr lvl="1"/>
            <a:endParaRPr lang="en-US" dirty="0"/>
          </a:p>
          <a:p>
            <a:r>
              <a:rPr lang="en-US" dirty="0" smtClean="0"/>
              <a:t>For reasons discussed in next segment, do </a:t>
            </a:r>
            <a:r>
              <a:rPr lang="en-US" i="1" dirty="0" smtClean="0"/>
              <a:t>not</a:t>
            </a:r>
            <a:r>
              <a:rPr lang="en-US" dirty="0" smtClean="0"/>
              <a:t> use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dirty="0" smtClean="0"/>
              <a:t> without restarting the REPL session</a:t>
            </a:r>
          </a:p>
          <a:p>
            <a:pPr lvl="1"/>
            <a:r>
              <a:rPr lang="en-US" dirty="0" smtClean="0"/>
              <a:t>(But using it for multiple files at beginning of session is okay)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9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mistake could be: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Syntax: What you wrote means nothing or not the construct you intended</a:t>
            </a:r>
          </a:p>
          <a:p>
            <a:endParaRPr lang="en-US" dirty="0"/>
          </a:p>
          <a:p>
            <a:r>
              <a:rPr lang="en-US" dirty="0" smtClean="0"/>
              <a:t>Type-checking: What you wrote does not type-check</a:t>
            </a:r>
          </a:p>
          <a:p>
            <a:endParaRPr lang="en-US" dirty="0"/>
          </a:p>
          <a:p>
            <a:r>
              <a:rPr lang="en-US" dirty="0" smtClean="0"/>
              <a:t>Evaluation: It runs but produces wrong answer, or an exception, or an infinite 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Keep these straight when debugging even if sometimes one kind of mistake appears to be another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Best way to learn something: Try lots of things and don’t be afraid of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Maybe watching me make a few mistakes will help…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58472</TotalTime>
  <Words>263</Words>
  <Application>Microsoft Office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dan_design_template</vt:lpstr>
      <vt:lpstr>Programming Languages  Dan Grossman </vt:lpstr>
      <vt:lpstr>Pragmatics</vt:lpstr>
      <vt:lpstr>use</vt:lpstr>
      <vt:lpstr>The REPL</vt:lpstr>
      <vt:lpstr>Errors</vt:lpstr>
      <vt:lpstr>Play around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792</cp:revision>
  <cp:lastPrinted>2011-09-27T20:26:28Z</cp:lastPrinted>
  <dcterms:created xsi:type="dcterms:W3CDTF">2009-03-13T20:43:19Z</dcterms:created>
  <dcterms:modified xsi:type="dcterms:W3CDTF">2016-06-27T22:24:37Z</dcterms:modified>
</cp:coreProperties>
</file>