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320" r:id="rId3"/>
    <p:sldId id="325" r:id="rId4"/>
    <p:sldId id="326" r:id="rId5"/>
    <p:sldId id="327" r:id="rId6"/>
  </p:sldIdLst>
  <p:sldSz cx="9144000" cy="6858000" type="screen4x3"/>
  <p:notesSz cx="6934200" cy="9220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r>
              <a:rPr lang="en-US" sz="3200" i="0" smtClean="0"/>
              <a:t/>
            </a:r>
            <a:br>
              <a:rPr lang="en-US" sz="3200" i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Shadowing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bindings of same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Multiple variable bindings of the same variable is often poor style</a:t>
            </a:r>
          </a:p>
          <a:p>
            <a:pPr lvl="1"/>
            <a:r>
              <a:rPr lang="en-US" dirty="0" smtClean="0"/>
              <a:t>Often confusing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it’s an instructive exercise</a:t>
            </a:r>
          </a:p>
          <a:p>
            <a:pPr lvl="1"/>
            <a:r>
              <a:rPr lang="en-US" dirty="0" smtClean="0"/>
              <a:t>Helps explain how the environment “works”</a:t>
            </a:r>
          </a:p>
          <a:p>
            <a:pPr lvl="1"/>
            <a:r>
              <a:rPr lang="en-US" dirty="0" smtClean="0"/>
              <a:t>Helps explain how a variable binding “works”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(Emphasize this now to lay the foundation for first-class functions)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1371600"/>
            <a:ext cx="7010400" cy="472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10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a * 2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5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b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a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a </a:t>
            </a:r>
            <a:r>
              <a:rPr lang="en-US" sz="2000" kern="0" dirty="0" smtClean="0">
                <a:latin typeface="Courier New" pitchFamily="49" charset="0"/>
              </a:rPr>
              <a:t>+ 1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g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f – 3 *)(* does not type-check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a * 2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960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reasons (either one sufficient)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7772400" cy="2667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Expressions in variable bindings are evaluated “eagerly”</a:t>
            </a:r>
          </a:p>
          <a:p>
            <a:pPr lvl="1"/>
            <a:r>
              <a:rPr lang="en-US" dirty="0"/>
              <a:t>Before the variable binding </a:t>
            </a:r>
            <a:r>
              <a:rPr lang="en-US" dirty="0" smtClean="0"/>
              <a:t>“finishes”</a:t>
            </a:r>
            <a:endParaRPr lang="en-US" dirty="0"/>
          </a:p>
          <a:p>
            <a:pPr lvl="1"/>
            <a:r>
              <a:rPr lang="en-US" dirty="0" smtClean="0"/>
              <a:t>Afterwards, </a:t>
            </a:r>
            <a:r>
              <a:rPr lang="en-US" dirty="0"/>
              <a:t>the expression producing the value is irrelevant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There is no way to “assign to” a variable in ML</a:t>
            </a:r>
          </a:p>
          <a:p>
            <a:pPr lvl="1"/>
            <a:r>
              <a:rPr lang="en-US" dirty="0" smtClean="0"/>
              <a:t>Can only shadow it in a later environment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5000" y="1676400"/>
            <a:ext cx="50292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1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a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b is bound to 1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2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17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why I am so insistent about not reusing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dirty="0" smtClean="0"/>
              <a:t> on a file without restarting the REPL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Else you are introducing some of the same bindings again</a:t>
            </a:r>
          </a:p>
          <a:p>
            <a:pPr lvl="1"/>
            <a:r>
              <a:rPr lang="en-US" dirty="0" smtClean="0"/>
              <a:t>May make it seem like wrong code is correct</a:t>
            </a:r>
          </a:p>
          <a:p>
            <a:pPr lvl="1"/>
            <a:r>
              <a:rPr lang="en-US" dirty="0" smtClean="0"/>
              <a:t>May make it seem like correct code is wrong</a:t>
            </a:r>
          </a:p>
          <a:p>
            <a:pPr lvl="1"/>
            <a:r>
              <a:rPr lang="en-US" dirty="0" smtClean="0"/>
              <a:t>(It’s all well-defined, but we humans get confused)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40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58491</TotalTime>
  <Words>258</Words>
  <Application>Microsoft Office PowerPoint</Application>
  <PresentationFormat>On-screen Show (4:3)</PresentationFormat>
  <Paragraphs>58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</vt:lpstr>
      <vt:lpstr>Multiple bindings of same variable</vt:lpstr>
      <vt:lpstr>Our example</vt:lpstr>
      <vt:lpstr>Two reasons (either one sufficient)</vt:lpstr>
      <vt:lpstr>use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810</cp:revision>
  <cp:lastPrinted>2011-09-27T20:26:28Z</cp:lastPrinted>
  <dcterms:created xsi:type="dcterms:W3CDTF">2009-03-13T20:43:19Z</dcterms:created>
  <dcterms:modified xsi:type="dcterms:W3CDTF">2016-06-27T22:25:11Z</dcterms:modified>
</cp:coreProperties>
</file>