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22" r:id="rId3"/>
    <p:sldId id="323" r:id="rId4"/>
    <p:sldId id="324" r:id="rId5"/>
  </p:sldIdLst>
  <p:sldSz cx="9144000" cy="6858000" type="screen4x3"/>
  <p:notesSz cx="6934200" cy="9220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1" d="100"/>
          <a:sy n="111" d="100"/>
        </p:scale>
        <p:origin x="-4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Records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Record values</a:t>
            </a:r>
            <a:r>
              <a:rPr lang="en-US" dirty="0" smtClean="0"/>
              <a:t> have fields (any name) holding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Record types</a:t>
            </a:r>
            <a:r>
              <a:rPr lang="en-US" dirty="0" smtClean="0"/>
              <a:t> have fields (and name) holding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The order of fields in a record value or type never matters</a:t>
            </a:r>
          </a:p>
          <a:p>
            <a:pPr lvl="1"/>
            <a:r>
              <a:rPr lang="en-US" dirty="0" smtClean="0"/>
              <a:t>REPL alphabetizes fields just for consistency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dirty="0" smtClean="0"/>
              <a:t>Building records: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Accessing pieces: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(Evaluation rules and type-checking as expected)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1981200"/>
            <a:ext cx="3810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 smtClean="0">
                <a:latin typeface="Courier New" pitchFamily="49" charset="0"/>
              </a:rPr>
              <a:t>f1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v1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…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fn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vn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0800" y="2743200"/>
            <a:ext cx="3810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 smtClean="0">
                <a:latin typeface="Courier New" pitchFamily="49" charset="0"/>
              </a:rPr>
              <a:t>f1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t1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…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fn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tn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67000" y="4572000"/>
            <a:ext cx="3810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 smtClean="0">
                <a:latin typeface="Courier New" pitchFamily="49" charset="0"/>
              </a:rPr>
              <a:t>f1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e1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…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fn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en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5334000"/>
            <a:ext cx="2590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</a:t>
            </a:r>
            <a:r>
              <a:rPr lang="en-US" sz="2000" kern="0" dirty="0" err="1" smtClean="0">
                <a:latin typeface="Courier New" pitchFamily="49" charset="0"/>
              </a:rPr>
              <a:t>myfieldname</a:t>
            </a:r>
            <a:r>
              <a:rPr lang="en-US" sz="2000" kern="0" dirty="0" smtClean="0">
                <a:latin typeface="Courier New" pitchFamily="49" charset="0"/>
              </a:rPr>
              <a:t> e</a:t>
            </a:r>
            <a:endParaRPr lang="en-US" sz="2000" i="1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Evaluates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And has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some expression such as a variable </a:t>
            </a:r>
            <a:r>
              <a:rPr lang="en-US" b="1" dirty="0" smtClean="0">
                <a:latin typeface="Courier New" pitchFamily="49" charset="0"/>
              </a:rPr>
              <a:t>x</a:t>
            </a:r>
            <a:r>
              <a:rPr lang="en-US" dirty="0" smtClean="0"/>
              <a:t> has this type, then get fields with: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we did not have to declare any record types</a:t>
            </a:r>
          </a:p>
          <a:p>
            <a:pPr lvl="1"/>
            <a:r>
              <a:rPr lang="en-US" dirty="0" smtClean="0"/>
              <a:t>The same program could also make a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{id=</a:t>
            </a:r>
            <a:r>
              <a:rPr lang="en-US" b="1" dirty="0" err="1" smtClean="0">
                <a:latin typeface="Courier New" pitchFamily="49" charset="0"/>
              </a:rPr>
              <a:t>true,ego</a:t>
            </a:r>
            <a:r>
              <a:rPr lang="en-US" b="1" dirty="0" smtClean="0">
                <a:latin typeface="Courier New" pitchFamily="49" charset="0"/>
              </a:rPr>
              <a:t>=false} </a:t>
            </a:r>
            <a:r>
              <a:rPr lang="en-US" dirty="0" smtClean="0"/>
              <a:t>of type 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</a:rPr>
              <a:t>id:bool,ego:bool</a:t>
            </a: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532238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 smtClean="0">
                <a:latin typeface="Courier New" pitchFamily="49" charset="0"/>
              </a:rPr>
              <a:t>name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“Amelia”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id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41123 </a:t>
            </a:r>
            <a:r>
              <a:rPr lang="en-US" sz="2000" kern="0" dirty="0">
                <a:latin typeface="Courier New" pitchFamily="49" charset="0"/>
              </a:rPr>
              <a:t>-</a:t>
            </a:r>
            <a:r>
              <a:rPr lang="en-US" sz="2000" kern="0" dirty="0" smtClean="0">
                <a:latin typeface="Courier New" pitchFamily="49" charset="0"/>
              </a:rPr>
              <a:t> 12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2362200"/>
            <a:ext cx="5029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>
                <a:latin typeface="Courier New" pitchFamily="49" charset="0"/>
              </a:rPr>
              <a:t>id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41111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name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“Amelia”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4600" y="3200400"/>
            <a:ext cx="4267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>
                <a:latin typeface="Courier New" pitchFamily="49" charset="0"/>
              </a:rPr>
              <a:t>id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name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4267200"/>
            <a:ext cx="3124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#id x     #name x</a:t>
            </a:r>
            <a:endParaRPr lang="en-US" sz="2000" i="1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80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name vs. by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difference between </a:t>
            </a:r>
            <a:r>
              <a:rPr lang="en-US" b="1" dirty="0" smtClean="0">
                <a:latin typeface="Courier New" pitchFamily="49" charset="0"/>
              </a:rPr>
              <a:t>(4,7,9)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</a:rPr>
              <a:t>{f=4,g=7,h=9}</a:t>
            </a:r>
          </a:p>
          <a:p>
            <a:pPr lvl="1"/>
            <a:r>
              <a:rPr lang="en-US" dirty="0" smtClean="0"/>
              <a:t>Tuples a little shorter</a:t>
            </a:r>
          </a:p>
          <a:p>
            <a:pPr lvl="1"/>
            <a:r>
              <a:rPr lang="en-US" dirty="0" smtClean="0"/>
              <a:t>Records a little easier to remember “what is where”</a:t>
            </a:r>
          </a:p>
          <a:p>
            <a:pPr lvl="1"/>
            <a:r>
              <a:rPr lang="en-US" dirty="0" smtClean="0"/>
              <a:t>Generally a matter of taste, but for many (6? 8? 12?) fields, a record is usually a better choice</a:t>
            </a:r>
          </a:p>
          <a:p>
            <a:pPr lvl="1"/>
            <a:endParaRPr lang="en-US" sz="1000" dirty="0"/>
          </a:p>
          <a:p>
            <a:r>
              <a:rPr lang="en-US" dirty="0" smtClean="0"/>
              <a:t>A common decision for a construct’s syntax is whether to refer to things </a:t>
            </a:r>
            <a:r>
              <a:rPr lang="en-US" i="1" dirty="0" smtClean="0"/>
              <a:t>by position</a:t>
            </a:r>
            <a:r>
              <a:rPr lang="en-US" dirty="0" smtClean="0"/>
              <a:t> (as in tuples) or </a:t>
            </a:r>
            <a:r>
              <a:rPr lang="en-US" i="1" dirty="0" smtClean="0"/>
              <a:t>by some (field) name </a:t>
            </a:r>
            <a:r>
              <a:rPr lang="en-US" dirty="0" smtClean="0"/>
              <a:t>(as with records)</a:t>
            </a:r>
          </a:p>
          <a:p>
            <a:pPr lvl="1"/>
            <a:r>
              <a:rPr lang="en-US" dirty="0" smtClean="0"/>
              <a:t>A common hybrid is like with Java method arguments (and ML functions as used so far):</a:t>
            </a:r>
          </a:p>
          <a:p>
            <a:pPr lvl="2"/>
            <a:r>
              <a:rPr lang="en-US" dirty="0" smtClean="0"/>
              <a:t>Caller uses </a:t>
            </a:r>
            <a:r>
              <a:rPr lang="en-US" i="1" dirty="0" smtClean="0"/>
              <a:t>position</a:t>
            </a:r>
          </a:p>
          <a:p>
            <a:pPr lvl="2"/>
            <a:r>
              <a:rPr lang="en-US" dirty="0" err="1" smtClean="0"/>
              <a:t>Callee</a:t>
            </a:r>
            <a:r>
              <a:rPr lang="en-US" dirty="0" smtClean="0"/>
              <a:t> uses </a:t>
            </a:r>
            <a:r>
              <a:rPr lang="en-US" i="1" dirty="0" smtClean="0"/>
              <a:t>variables</a:t>
            </a:r>
          </a:p>
          <a:p>
            <a:pPr lvl="2"/>
            <a:r>
              <a:rPr lang="en-US" dirty="0" smtClean="0"/>
              <a:t>Could do it differently; some languages have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2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57760</TotalTime>
  <Words>313</Words>
  <Application>Microsoft Office PowerPoint</Application>
  <PresentationFormat>On-screen Show (4:3)</PresentationFormat>
  <Paragraphs>57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</vt:lpstr>
      <vt:lpstr>Records</vt:lpstr>
      <vt:lpstr>Example</vt:lpstr>
      <vt:lpstr>By name vs. by position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798</cp:revision>
  <cp:lastPrinted>2011-09-27T20:26:28Z</cp:lastPrinted>
  <dcterms:created xsi:type="dcterms:W3CDTF">2009-03-13T20:43:19Z</dcterms:created>
  <dcterms:modified xsi:type="dcterms:W3CDTF">2016-06-28T21:04:07Z</dcterms:modified>
</cp:coreProperties>
</file>