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934200" cy="92202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1" d="100"/>
          <a:sy n="111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Tuples as Syntactic Sugar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truth about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Previously, we gave tuples syntax, type-checking rules, and evaluation rules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we could have done this instead:</a:t>
            </a:r>
          </a:p>
          <a:p>
            <a:pPr lvl="1"/>
            <a:r>
              <a:rPr lang="en-US" dirty="0" smtClean="0"/>
              <a:t>Tuple syntax is just a different way to write certain records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(e1,…,en)</a:t>
            </a:r>
            <a:r>
              <a:rPr lang="en-US" dirty="0"/>
              <a:t> </a:t>
            </a:r>
            <a:r>
              <a:rPr lang="en-US" dirty="0" smtClean="0"/>
              <a:t>is another way of writing </a:t>
            </a:r>
            <a:r>
              <a:rPr lang="en-US" b="1" dirty="0" smtClean="0">
                <a:latin typeface="Courier New" pitchFamily="49" charset="0"/>
              </a:rPr>
              <a:t>{1=e1,…,n=en}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t1*…*</a:t>
            </a:r>
            <a:r>
              <a:rPr lang="en-US" b="1" dirty="0" err="1" smtClean="0">
                <a:latin typeface="Courier New" pitchFamily="49" charset="0"/>
              </a:rPr>
              <a:t>tn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/>
              <a:t>is another way of writing 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smtClean="0">
                <a:latin typeface="Courier New" pitchFamily="49" charset="0"/>
              </a:rPr>
              <a:t>1:t1</a:t>
            </a:r>
            <a:r>
              <a:rPr lang="en-US" b="1" dirty="0">
                <a:latin typeface="Courier New" pitchFamily="49" charset="0"/>
              </a:rPr>
              <a:t>,…,</a:t>
            </a:r>
            <a:r>
              <a:rPr lang="en-US" b="1" dirty="0" err="1" smtClean="0">
                <a:latin typeface="Courier New" pitchFamily="49" charset="0"/>
              </a:rPr>
              <a:t>n:tn</a:t>
            </a: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lvl="1"/>
            <a:r>
              <a:rPr lang="en-US" dirty="0" smtClean="0"/>
              <a:t>In other words, records with field names 1, 2, …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fact, this is how ML actually defines tuples</a:t>
            </a:r>
          </a:p>
          <a:p>
            <a:pPr lvl="1"/>
            <a:r>
              <a:rPr lang="en-US" dirty="0" smtClean="0"/>
              <a:t>Other than special syntax in programs and printing, they don’t exist</a:t>
            </a:r>
          </a:p>
          <a:p>
            <a:pPr lvl="1"/>
            <a:r>
              <a:rPr lang="en-US" dirty="0" smtClean="0"/>
              <a:t>You really can write 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smtClean="0">
                <a:latin typeface="Courier New" pitchFamily="49" charset="0"/>
              </a:rPr>
              <a:t>1=4,2=7,3=9}</a:t>
            </a:r>
            <a:r>
              <a:rPr lang="en-US" dirty="0" smtClean="0"/>
              <a:t>, but it’s bad style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8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Syntactic 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95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“Tuples are just </a:t>
            </a:r>
            <a:r>
              <a:rPr lang="en-US" dirty="0" smtClean="0">
                <a:solidFill>
                  <a:schemeClr val="accent2"/>
                </a:solidFill>
              </a:rPr>
              <a:t>syntactic sugar</a:t>
            </a:r>
            <a:r>
              <a:rPr lang="en-US" dirty="0" smtClean="0"/>
              <a:t> for</a:t>
            </a:r>
          </a:p>
          <a:p>
            <a:pPr marL="0" indent="0" algn="ctr">
              <a:buNone/>
            </a:pPr>
            <a:r>
              <a:rPr lang="en-US" dirty="0" smtClean="0"/>
              <a:t>records with fields named 1, 2, … n”</a:t>
            </a:r>
          </a:p>
          <a:p>
            <a:pPr marL="0" indent="0" algn="ctr">
              <a:buNone/>
            </a:pPr>
            <a:endParaRPr lang="en-US" sz="1200" dirty="0" smtClean="0"/>
          </a:p>
          <a:p>
            <a:r>
              <a:rPr lang="en-US" i="1" dirty="0" smtClean="0"/>
              <a:t>Syntactic</a:t>
            </a:r>
            <a:r>
              <a:rPr lang="en-US" dirty="0" smtClean="0"/>
              <a:t>: Can describe the semantics entirely by the corresponding record syntax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i="1" dirty="0" smtClean="0"/>
              <a:t>Sugar</a:t>
            </a:r>
            <a:r>
              <a:rPr lang="en-US" dirty="0" smtClean="0"/>
              <a:t>: They make the language sweeter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endParaRPr lang="en-US" sz="12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Will see many more examples of syntactic sugar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They simplify </a:t>
            </a:r>
            <a:r>
              <a:rPr lang="en-US" i="1" dirty="0" smtClean="0">
                <a:sym typeface="Wingdings" pitchFamily="2" charset="2"/>
              </a:rPr>
              <a:t>understanding</a:t>
            </a:r>
            <a:r>
              <a:rPr lang="en-US" dirty="0" smtClean="0">
                <a:sym typeface="Wingdings" pitchFamily="2" charset="2"/>
              </a:rPr>
              <a:t> the language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They simplify </a:t>
            </a:r>
            <a:r>
              <a:rPr lang="en-US" i="1" dirty="0" smtClean="0">
                <a:sym typeface="Wingdings" pitchFamily="2" charset="2"/>
              </a:rPr>
              <a:t>implementing</a:t>
            </a:r>
            <a:r>
              <a:rPr lang="en-US" dirty="0" smtClean="0">
                <a:sym typeface="Wingdings" pitchFamily="2" charset="2"/>
              </a:rPr>
              <a:t> the language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Why? Because there are fewer semantics to worry about even though we have the syntactic convenience of tuples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Another example we saw: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andalso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orelse</a:t>
            </a:r>
            <a:r>
              <a:rPr lang="en-US" dirty="0" smtClean="0">
                <a:sym typeface="Wingdings" pitchFamily="2" charset="2"/>
              </a:rPr>
              <a:t> vs.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 then else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8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57740</TotalTime>
  <Words>219</Words>
  <Application>Microsoft Office PowerPoint</Application>
  <PresentationFormat>On-screen Show (4:3)</PresentationFormat>
  <Paragraphs>33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dan_design_template</vt:lpstr>
      <vt:lpstr>Programming Languages  Dan Grossman </vt:lpstr>
      <vt:lpstr>The truth about tuples</vt:lpstr>
      <vt:lpstr>Syntactic sugar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800</cp:revision>
  <cp:lastPrinted>2011-09-27T20:26:28Z</cp:lastPrinted>
  <dcterms:created xsi:type="dcterms:W3CDTF">2009-03-13T20:43:19Z</dcterms:created>
  <dcterms:modified xsi:type="dcterms:W3CDTF">2016-06-28T21:04:45Z</dcterms:modified>
</cp:coreProperties>
</file>