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Lists and Options are </a:t>
            </a:r>
            <a:r>
              <a:rPr lang="en-US" sz="2400" dirty="0" err="1" smtClean="0"/>
              <a:t>Datatypes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bindings can describe recursive structures</a:t>
            </a:r>
          </a:p>
          <a:p>
            <a:pPr lvl="1"/>
            <a:r>
              <a:rPr lang="en-US" dirty="0" smtClean="0"/>
              <a:t>Have seen arithmetic expressions</a:t>
            </a:r>
          </a:p>
          <a:p>
            <a:pPr lvl="1"/>
            <a:r>
              <a:rPr lang="en-US" dirty="0" smtClean="0"/>
              <a:t>Now, linked lists: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881744"/>
            <a:ext cx="8305800" cy="3214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my_int_list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Empty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my_int_list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Cons(4,Cons(23,Cons(2008,Empty)))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append_my_list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Empty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Cons(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Cons(x, </a:t>
            </a:r>
            <a:r>
              <a:rPr lang="en-US" sz="2000" kern="0" dirty="0" err="1" smtClean="0">
                <a:latin typeface="Courier New" pitchFamily="49" charset="0"/>
              </a:rPr>
              <a:t>append_my_list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’,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6937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Options are just a predefined </a:t>
            </a:r>
            <a:r>
              <a:rPr lang="en-US" dirty="0" err="1" smtClean="0"/>
              <a:t>datatype</a:t>
            </a:r>
            <a:r>
              <a:rPr lang="en-US" dirty="0" smtClean="0"/>
              <a:t> binding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dirty="0" smtClean="0"/>
              <a:t> are </a:t>
            </a:r>
            <a:r>
              <a:rPr lang="en-US" i="1" dirty="0" smtClean="0"/>
              <a:t>constructors</a:t>
            </a:r>
            <a:r>
              <a:rPr lang="en-US" dirty="0" smtClean="0"/>
              <a:t>, not just functions</a:t>
            </a:r>
          </a:p>
          <a:p>
            <a:pPr lvl="1"/>
            <a:r>
              <a:rPr lang="en-US" dirty="0" smtClean="0"/>
              <a:t>So use pattern-matching not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3124200"/>
            <a:ext cx="4572000" cy="13092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inc_or_zero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intoption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intoption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0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SOME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135108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not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/>
              <a:t>,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dirty="0" smtClean="0"/>
              <a:t>either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dirty="0" smtClean="0"/>
              <a:t>are constructors too </a:t>
            </a:r>
          </a:p>
          <a:p>
            <a:pPr lvl="1"/>
            <a:r>
              <a:rPr lang="en-US" dirty="0" smtClean="0"/>
              <a:t>(strange syntax, particularly </a:t>
            </a:r>
            <a:r>
              <a:rPr lang="en-US" i="1" dirty="0" smtClean="0"/>
              <a:t>infix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971800"/>
            <a:ext cx="65532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+ </a:t>
            </a:r>
            <a:r>
              <a:rPr lang="en-US" sz="2000" kern="0" dirty="0" err="1" smtClean="0">
                <a:latin typeface="Courier New" pitchFamily="49" charset="0"/>
              </a:rPr>
              <a:t>sum_list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2000" kern="0" dirty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ys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::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append(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’,</a:t>
            </a:r>
            <a:r>
              <a:rPr lang="en-US" sz="2000" kern="0" dirty="0" err="1">
                <a:latin typeface="Courier New" pitchFamily="49" charset="0"/>
              </a:rPr>
              <a:t>ys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21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pattern-matching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Pattern-matching is better for options and lists for the same reasons as for all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missing cases, no exceptions for wrong variant,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just learned the other way first for pedagogy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 not use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>
                <a:solidFill>
                  <a:srgbClr val="C00000"/>
                </a:solidFill>
              </a:rPr>
              <a:t> on Homework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why 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>
                <a:latin typeface="+mj-lt"/>
                <a:cs typeface="Courier New" pitchFamily="49" charset="0"/>
              </a:rPr>
              <a:t>, etc.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predefined?</a:t>
            </a:r>
          </a:p>
          <a:p>
            <a:pPr lvl="1"/>
            <a:r>
              <a:rPr lang="en-US" dirty="0" smtClean="0"/>
              <a:t>For passing as arguments to other functions (next week)</a:t>
            </a:r>
          </a:p>
          <a:p>
            <a:pPr lvl="1"/>
            <a:r>
              <a:rPr lang="en-US" dirty="0" smtClean="0"/>
              <a:t>Because sometimes they are convenient</a:t>
            </a:r>
          </a:p>
          <a:p>
            <a:pPr lvl="1"/>
            <a:r>
              <a:rPr lang="en-US" dirty="0" smtClean="0"/>
              <a:t>But not a big deal: could define them yourself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57882</TotalTime>
  <Words>245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Recursive datatypes</vt:lpstr>
      <vt:lpstr>Options are datatypes</vt:lpstr>
      <vt:lpstr>Lists are datatypes</vt:lpstr>
      <vt:lpstr>Why pattern-matching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835</cp:revision>
  <cp:lastPrinted>2011-09-27T20:26:28Z</cp:lastPrinted>
  <dcterms:created xsi:type="dcterms:W3CDTF">2009-03-13T20:43:19Z</dcterms:created>
  <dcterms:modified xsi:type="dcterms:W3CDTF">2016-06-28T21:09:01Z</dcterms:modified>
</cp:coreProperties>
</file>