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934200" cy="92202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5" d="100"/>
          <a:sy n="105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Jan-Mar 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1371600"/>
            <a:ext cx="5181600" cy="1447800"/>
          </a:xfrm>
        </p:spPr>
        <p:txBody>
          <a:bodyPr/>
          <a:lstStyle/>
          <a:p>
            <a:pPr algn="ctr"/>
            <a:r>
              <a:rPr lang="en-US" sz="3200" i="0" dirty="0" smtClean="0"/>
              <a:t>Programming Languages</a:t>
            </a:r>
            <a:br>
              <a:rPr lang="en-US" sz="3200" i="0" dirty="0" smtClean="0"/>
            </a:br>
            <a:r>
              <a:rPr lang="en-US" sz="1500" i="0" dirty="0" smtClean="0"/>
              <a:t/>
            </a:r>
            <a:br>
              <a:rPr lang="en-US" sz="1500" i="0" dirty="0" smtClean="0"/>
            </a:br>
            <a:r>
              <a:rPr lang="en-US" sz="3200" i="0" dirty="0" smtClean="0"/>
              <a:t>Dan Grossman</a:t>
            </a:r>
            <a:br>
              <a:rPr lang="en-US" sz="3200" i="0" dirty="0" smtClean="0"/>
            </a:b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781800" cy="1219200"/>
          </a:xfrm>
        </p:spPr>
        <p:txBody>
          <a:bodyPr/>
          <a:lstStyle/>
          <a:p>
            <a:r>
              <a:rPr lang="en-US" sz="2400" dirty="0" smtClean="0"/>
              <a:t>The Pieces of Learning a Language</a:t>
            </a:r>
            <a:endParaRPr lang="en-US" sz="2400" dirty="0"/>
          </a:p>
        </p:txBody>
      </p:sp>
      <p:pic>
        <p:nvPicPr>
          <p:cNvPr id="1026" name="Picture 2" descr="C:\Users\djg\Desktop\pl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3683"/>
            <a:ext cx="2971800" cy="174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different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Syntax:</a:t>
            </a:r>
            <a:r>
              <a:rPr lang="en-US" dirty="0" smtClean="0"/>
              <a:t> How do you write language constructs?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Semantics:</a:t>
            </a:r>
            <a:r>
              <a:rPr lang="en-US" dirty="0" smtClean="0"/>
              <a:t> What do programs mean? (Evaluation rules)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Idioms:</a:t>
            </a:r>
            <a:r>
              <a:rPr lang="en-US" dirty="0" smtClean="0"/>
              <a:t> What are typical patterns for using language features to express your computation?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Libraries:</a:t>
            </a:r>
            <a:r>
              <a:rPr lang="en-US" dirty="0" smtClean="0"/>
              <a:t> What facilities does the language (or a well-known project) provide “standard”? (E.g., file access, data structures)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Tools:</a:t>
            </a:r>
            <a:r>
              <a:rPr lang="en-US" dirty="0" smtClean="0"/>
              <a:t> What do language implementations provide to make your job easier? (E.g., REPL, debugger, code formatter, …)</a:t>
            </a:r>
          </a:p>
          <a:p>
            <a:pPr marL="857250" lvl="1" indent="-457200">
              <a:spcBef>
                <a:spcPts val="1200"/>
              </a:spcBef>
            </a:pPr>
            <a:r>
              <a:rPr lang="en-US" dirty="0" smtClean="0"/>
              <a:t>Not actually part of the language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endParaRPr lang="en-US" sz="800" dirty="0"/>
          </a:p>
          <a:p>
            <a:pPr marL="0" indent="0">
              <a:buNone/>
            </a:pPr>
            <a:r>
              <a:rPr lang="en-US" dirty="0"/>
              <a:t>These are 5 separate issues</a:t>
            </a:r>
          </a:p>
          <a:p>
            <a:pPr lvl="1"/>
            <a:r>
              <a:rPr lang="en-US" dirty="0"/>
              <a:t>In practice, all are essential for good programmers</a:t>
            </a:r>
          </a:p>
          <a:p>
            <a:pPr lvl="1"/>
            <a:r>
              <a:rPr lang="en-US" dirty="0"/>
              <a:t>Many people confuse them, but </a:t>
            </a:r>
            <a:r>
              <a:rPr lang="en-US" dirty="0" smtClean="0"/>
              <a:t>shouldn’t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18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course focuses on semantics and idioms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Syntax is usually uninteresting</a:t>
            </a:r>
          </a:p>
          <a:p>
            <a:pPr lvl="1"/>
            <a:r>
              <a:rPr lang="en-US" dirty="0" smtClean="0"/>
              <a:t>A fact to learn, like “The American Civil War ended in 1865”</a:t>
            </a:r>
          </a:p>
          <a:p>
            <a:pPr lvl="1"/>
            <a:r>
              <a:rPr lang="en-US" dirty="0" smtClean="0"/>
              <a:t>People obsess over subjective preferences</a:t>
            </a:r>
          </a:p>
          <a:p>
            <a:pPr lvl="1"/>
            <a:endParaRPr lang="en-US" dirty="0"/>
          </a:p>
          <a:p>
            <a:r>
              <a:rPr lang="en-US" dirty="0" smtClean="0"/>
              <a:t>Libraries and tools crucial, but often learn new ones “on the job”</a:t>
            </a:r>
          </a:p>
          <a:p>
            <a:pPr lvl="1"/>
            <a:r>
              <a:rPr lang="en-US" dirty="0" smtClean="0"/>
              <a:t>We are learning semantics and how to use that knowledge to understand all software and employ appropriate idioms</a:t>
            </a:r>
          </a:p>
          <a:p>
            <a:pPr lvl="1"/>
            <a:r>
              <a:rPr lang="en-US" dirty="0" smtClean="0"/>
              <a:t>By avoiding most libraries/tools, our languages may look “silly” but so would </a:t>
            </a:r>
            <a:r>
              <a:rPr lang="en-US" i="1" dirty="0" smtClean="0"/>
              <a:t>any</a:t>
            </a:r>
            <a:r>
              <a:rPr lang="en-US" dirty="0" smtClean="0"/>
              <a:t> language used this way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08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56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57815</TotalTime>
  <Words>222</Words>
  <Application>Microsoft Office PowerPoint</Application>
  <PresentationFormat>On-screen Show (4:3)</PresentationFormat>
  <Paragraphs>29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dan_design_template</vt:lpstr>
      <vt:lpstr>Programming Languages  Dan Grossman </vt:lpstr>
      <vt:lpstr>Five different things</vt:lpstr>
      <vt:lpstr>Our Focus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cse</cp:lastModifiedBy>
  <cp:revision>812</cp:revision>
  <cp:lastPrinted>2011-09-27T20:26:28Z</cp:lastPrinted>
  <dcterms:created xsi:type="dcterms:W3CDTF">2009-03-13T20:43:19Z</dcterms:created>
  <dcterms:modified xsi:type="dcterms:W3CDTF">2016-06-27T22:42:46Z</dcterms:modified>
</cp:coreProperties>
</file>