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QOrEatpxLWxOyzsOTVqgqAjnC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31T01:23:06.2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1,'0'876,"0"-851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9AD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265197" y="2535216"/>
            <a:ext cx="3610027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/>
        </p:nvSpPr>
        <p:spPr>
          <a:xfrm>
            <a:off x="1792411" y="577316"/>
            <a:ext cx="90642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bit do we need to store 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?</a:t>
            </a:r>
            <a:endParaRPr/>
          </a:p>
        </p:txBody>
      </p:sp>
      <p:pic>
        <p:nvPicPr>
          <p:cNvPr id="202" name="Google Shape;20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23" y="2961182"/>
            <a:ext cx="4265563" cy="24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9361715" y="2714172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04" name="Google Shape;204;p10"/>
          <p:cNvCxnSpPr>
            <a:stCxn id="203" idx="1"/>
          </p:cNvCxnSpPr>
          <p:nvPr/>
        </p:nvCxnSpPr>
        <p:spPr>
          <a:xfrm flipH="1">
            <a:off x="8244215" y="3268170"/>
            <a:ext cx="1117500" cy="549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05;p10"/>
          <p:cNvSpPr txBox="1"/>
          <p:nvPr/>
        </p:nvSpPr>
        <p:spPr>
          <a:xfrm>
            <a:off x="3127381" y="2552059"/>
            <a:ext cx="61427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06" name="Google Shape;206;p10"/>
          <p:cNvCxnSpPr/>
          <p:nvPr/>
        </p:nvCxnSpPr>
        <p:spPr>
          <a:xfrm>
            <a:off x="3773714" y="3106057"/>
            <a:ext cx="740230" cy="95821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7" name="Google Shape;207;p10"/>
          <p:cNvSpPr txBox="1"/>
          <p:nvPr/>
        </p:nvSpPr>
        <p:spPr>
          <a:xfrm>
            <a:off x="2655090" y="1856905"/>
            <a:ext cx="76672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encode the boolean with 2 values : 0 and 1 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3473308" y="5873271"/>
            <a:ext cx="65026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need only 1 bit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a boolean  !!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1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3499" y="1702067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3323858" y="1714634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220" name="Google Shape;220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2541" y="1650889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5922900" y="166345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2826" y="1639830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1"/>
          <p:cNvSpPr txBox="1"/>
          <p:nvPr/>
        </p:nvSpPr>
        <p:spPr>
          <a:xfrm>
            <a:off x="8753185" y="1652397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4" name="Google Shape;224;p11"/>
          <p:cNvSpPr txBox="1"/>
          <p:nvPr/>
        </p:nvSpPr>
        <p:spPr>
          <a:xfrm>
            <a:off x="4644916" y="1663456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7356255" y="1618366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116293" y="718861"/>
            <a:ext cx="100757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expression , we need to go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by step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32" name="Google Shape;23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3499" y="1702067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 txBox="1"/>
          <p:nvPr/>
        </p:nvSpPr>
        <p:spPr>
          <a:xfrm>
            <a:off x="3323858" y="1714634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2541" y="1650889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2"/>
          <p:cNvSpPr txBox="1"/>
          <p:nvPr/>
        </p:nvSpPr>
        <p:spPr>
          <a:xfrm>
            <a:off x="5922900" y="166345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2826" y="1639830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8753185" y="1652397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4644916" y="1663456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7356255" y="1618366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2116293" y="718861"/>
            <a:ext cx="100757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expression , we need to go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by step</a:t>
            </a:r>
            <a:endParaRPr/>
          </a:p>
        </p:txBody>
      </p:sp>
      <p:sp>
        <p:nvSpPr>
          <p:cNvPr id="245" name="Google Shape;245;p12"/>
          <p:cNvSpPr/>
          <p:nvPr/>
        </p:nvSpPr>
        <p:spPr>
          <a:xfrm rot="5400000" flipH="1">
            <a:off x="4873910" y="951367"/>
            <a:ext cx="434250" cy="453044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98555" y="3491369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 txBox="1"/>
          <p:nvPr/>
        </p:nvSpPr>
        <p:spPr>
          <a:xfrm>
            <a:off x="4728914" y="350393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8" name="Google Shape;248;p12"/>
          <p:cNvSpPr/>
          <p:nvPr/>
        </p:nvSpPr>
        <p:spPr>
          <a:xfrm rot="5400000" flipH="1">
            <a:off x="8882681" y="2501877"/>
            <a:ext cx="434250" cy="1456152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1757" y="3433712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2"/>
          <p:cNvSpPr txBox="1"/>
          <p:nvPr/>
        </p:nvSpPr>
        <p:spPr>
          <a:xfrm>
            <a:off x="8692116" y="3446279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7366228" y="3412364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252" name="Google Shape;252;p12"/>
          <p:cNvSpPr txBox="1"/>
          <p:nvPr/>
        </p:nvSpPr>
        <p:spPr>
          <a:xfrm rot="-917018">
            <a:off x="1715381" y="3999540"/>
            <a:ext cx="801823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3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3499" y="1702067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3"/>
          <p:cNvSpPr txBox="1"/>
          <p:nvPr/>
        </p:nvSpPr>
        <p:spPr>
          <a:xfrm>
            <a:off x="3323858" y="1714634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264" name="Google Shape;26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2541" y="1650889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3"/>
          <p:cNvSpPr txBox="1"/>
          <p:nvPr/>
        </p:nvSpPr>
        <p:spPr>
          <a:xfrm>
            <a:off x="5922900" y="166345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266" name="Google Shape;26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2826" y="1639830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3"/>
          <p:cNvSpPr txBox="1"/>
          <p:nvPr/>
        </p:nvSpPr>
        <p:spPr>
          <a:xfrm>
            <a:off x="8753185" y="1652397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68" name="Google Shape;268;p13"/>
          <p:cNvSpPr txBox="1"/>
          <p:nvPr/>
        </p:nvSpPr>
        <p:spPr>
          <a:xfrm>
            <a:off x="4644916" y="1663456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269" name="Google Shape;269;p13"/>
          <p:cNvSpPr txBox="1"/>
          <p:nvPr/>
        </p:nvSpPr>
        <p:spPr>
          <a:xfrm>
            <a:off x="7356255" y="1618366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2116293" y="718861"/>
            <a:ext cx="100757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expression , we need to go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by step</a:t>
            </a:r>
            <a:endParaRPr/>
          </a:p>
        </p:txBody>
      </p:sp>
      <p:sp>
        <p:nvSpPr>
          <p:cNvPr id="271" name="Google Shape;271;p13"/>
          <p:cNvSpPr/>
          <p:nvPr/>
        </p:nvSpPr>
        <p:spPr>
          <a:xfrm rot="5400000" flipH="1">
            <a:off x="4873910" y="951367"/>
            <a:ext cx="434250" cy="453044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98555" y="3491369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4728914" y="350393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74" name="Google Shape;274;p13"/>
          <p:cNvSpPr/>
          <p:nvPr/>
        </p:nvSpPr>
        <p:spPr>
          <a:xfrm rot="5400000" flipH="1">
            <a:off x="8882681" y="2501877"/>
            <a:ext cx="434250" cy="1456152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1757" y="3433712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3"/>
          <p:cNvSpPr txBox="1"/>
          <p:nvPr/>
        </p:nvSpPr>
        <p:spPr>
          <a:xfrm>
            <a:off x="8692116" y="3446279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7366228" y="3412364"/>
            <a:ext cx="69602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 rot="-917018">
            <a:off x="1715381" y="3999540"/>
            <a:ext cx="801823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rot="5400000" flipH="1">
            <a:off x="6985677" y="2226898"/>
            <a:ext cx="434250" cy="5682167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 rot="-917018">
            <a:off x="1989493" y="5915426"/>
            <a:ext cx="80182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0488" y="5380790"/>
            <a:ext cx="2232624" cy="129909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/>
        </p:nvSpPr>
        <p:spPr>
          <a:xfrm>
            <a:off x="6471173" y="5553545"/>
            <a:ext cx="15895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0063" y="1588167"/>
            <a:ext cx="7540852" cy="500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1436914" y="1770743"/>
            <a:ext cx="6751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/>
          </a:p>
        </p:txBody>
      </p:sp>
      <p:sp>
        <p:nvSpPr>
          <p:cNvPr id="289" name="Google Shape;289;p14"/>
          <p:cNvSpPr txBox="1"/>
          <p:nvPr/>
        </p:nvSpPr>
        <p:spPr>
          <a:xfrm>
            <a:off x="1436913" y="3033486"/>
            <a:ext cx="6751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1436914" y="4325257"/>
            <a:ext cx="6751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/>
          </a:p>
        </p:txBody>
      </p:sp>
      <p:sp>
        <p:nvSpPr>
          <p:cNvPr id="291" name="Google Shape;291;p14"/>
          <p:cNvSpPr txBox="1"/>
          <p:nvPr/>
        </p:nvSpPr>
        <p:spPr>
          <a:xfrm>
            <a:off x="1436913" y="5588000"/>
            <a:ext cx="6751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293" name="Google Shape;293;p14"/>
          <p:cNvSpPr txBox="1"/>
          <p:nvPr/>
        </p:nvSpPr>
        <p:spPr>
          <a:xfrm>
            <a:off x="2474006" y="369332"/>
            <a:ext cx="73352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Revolve, step by step, the 4 questions: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/>
        </p:nvSpPr>
        <p:spPr>
          <a:xfrm>
            <a:off x="1971150" y="826635"/>
            <a:ext cx="96974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information can be stored using a </a:t>
            </a:r>
            <a:r>
              <a:rPr lang="en-US" sz="3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1324877" y="2253435"/>
            <a:ext cx="50198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cats I have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705271" y="2253435"/>
            <a:ext cx="433132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1357042" y="3209148"/>
            <a:ext cx="28429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have 3 cats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737436" y="3209148"/>
            <a:ext cx="415498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1324877" y="4169149"/>
            <a:ext cx="34714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can drive a car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705271" y="4169149"/>
            <a:ext cx="402674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09" name="Google Shape;309;p15"/>
          <p:cNvSpPr txBox="1"/>
          <p:nvPr/>
        </p:nvSpPr>
        <p:spPr>
          <a:xfrm>
            <a:off x="1357042" y="5124862"/>
            <a:ext cx="27860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name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737436" y="5124862"/>
            <a:ext cx="44275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11" name="Google Shape;311;p15"/>
          <p:cNvSpPr txBox="1"/>
          <p:nvPr/>
        </p:nvSpPr>
        <p:spPr>
          <a:xfrm>
            <a:off x="7467556" y="2284522"/>
            <a:ext cx="2078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height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6847950" y="2284522"/>
            <a:ext cx="385042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7435391" y="3244523"/>
            <a:ext cx="42325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I’m taller than 1,7m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6815785" y="3244523"/>
            <a:ext cx="37382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315" name="Google Shape;315;p15"/>
          <p:cNvSpPr txBox="1"/>
          <p:nvPr/>
        </p:nvSpPr>
        <p:spPr>
          <a:xfrm>
            <a:off x="7467555" y="4200236"/>
            <a:ext cx="41291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temperature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6847950" y="4200236"/>
            <a:ext cx="44275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317" name="Google Shape;317;p15"/>
          <p:cNvSpPr txBox="1"/>
          <p:nvPr/>
        </p:nvSpPr>
        <p:spPr>
          <a:xfrm>
            <a:off x="7481310" y="5195921"/>
            <a:ext cx="4471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is sunny or not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6847950" y="5217505"/>
            <a:ext cx="44275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319" name="Google Shape;319;p1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20" name="Google Shape;3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/>
          <p:nvPr/>
        </p:nvSpPr>
        <p:spPr>
          <a:xfrm>
            <a:off x="1971150" y="826635"/>
            <a:ext cx="96974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information can be stored using a boolean ?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1289923" y="2502378"/>
            <a:ext cx="50198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cats I have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670317" y="2502378"/>
            <a:ext cx="433132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31" name="Google Shape;331;p16"/>
          <p:cNvSpPr txBox="1"/>
          <p:nvPr/>
        </p:nvSpPr>
        <p:spPr>
          <a:xfrm>
            <a:off x="1322088" y="3458091"/>
            <a:ext cx="28429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have 3 cats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702482" y="3458091"/>
            <a:ext cx="415498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33" name="Google Shape;333;p16"/>
          <p:cNvSpPr txBox="1"/>
          <p:nvPr/>
        </p:nvSpPr>
        <p:spPr>
          <a:xfrm>
            <a:off x="1289923" y="4418092"/>
            <a:ext cx="34714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can drive a car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670317" y="4418092"/>
            <a:ext cx="402674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1322088" y="5373805"/>
            <a:ext cx="27860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first name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702482" y="5373805"/>
            <a:ext cx="44275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37" name="Google Shape;337;p16"/>
          <p:cNvSpPr txBox="1"/>
          <p:nvPr/>
        </p:nvSpPr>
        <p:spPr>
          <a:xfrm>
            <a:off x="7432602" y="2533465"/>
            <a:ext cx="2078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height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6812996" y="2533465"/>
            <a:ext cx="385042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>
            <a:off x="7400437" y="3493466"/>
            <a:ext cx="42325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I’m taller than 1,7m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6780831" y="3493466"/>
            <a:ext cx="37382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341" name="Google Shape;341;p16"/>
          <p:cNvSpPr txBox="1"/>
          <p:nvPr/>
        </p:nvSpPr>
        <p:spPr>
          <a:xfrm>
            <a:off x="7432602" y="4449179"/>
            <a:ext cx="37442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temperature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6812996" y="4449179"/>
            <a:ext cx="44275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343" name="Google Shape;343;p16"/>
          <p:cNvSpPr txBox="1"/>
          <p:nvPr/>
        </p:nvSpPr>
        <p:spPr>
          <a:xfrm>
            <a:off x="7446356" y="5444864"/>
            <a:ext cx="41291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is sunny or not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6812996" y="5466448"/>
            <a:ext cx="442750" cy="58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345" name="Google Shape;345;p16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46" name="Google Shape;3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 txBox="1"/>
          <p:nvPr/>
        </p:nvSpPr>
        <p:spPr>
          <a:xfrm rot="-903523">
            <a:off x="4137196" y="3409512"/>
            <a:ext cx="1103892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351" name="Google Shape;351;p16"/>
          <p:cNvSpPr txBox="1"/>
          <p:nvPr/>
        </p:nvSpPr>
        <p:spPr>
          <a:xfrm rot="-903523">
            <a:off x="4738931" y="4486500"/>
            <a:ext cx="1103892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 rot="-903523">
            <a:off x="10283388" y="3171502"/>
            <a:ext cx="1103892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353" name="Google Shape;353;p16"/>
          <p:cNvSpPr txBox="1"/>
          <p:nvPr/>
        </p:nvSpPr>
        <p:spPr>
          <a:xfrm rot="-903523">
            <a:off x="10685740" y="6095639"/>
            <a:ext cx="1103892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sp>
        <p:nvSpPr>
          <p:cNvPr id="354" name="Google Shape;354;p16"/>
          <p:cNvSpPr txBox="1"/>
          <p:nvPr/>
        </p:nvSpPr>
        <p:spPr>
          <a:xfrm rot="-903523">
            <a:off x="5252538" y="2137608"/>
            <a:ext cx="1040670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 rot="-903523">
            <a:off x="3221939" y="5906529"/>
            <a:ext cx="64152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sp>
        <p:nvSpPr>
          <p:cNvPr id="356" name="Google Shape;356;p16"/>
          <p:cNvSpPr txBox="1"/>
          <p:nvPr/>
        </p:nvSpPr>
        <p:spPr>
          <a:xfrm rot="-903523">
            <a:off x="8811866" y="2162180"/>
            <a:ext cx="1040670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</p:txBody>
      </p:sp>
      <p:sp>
        <p:nvSpPr>
          <p:cNvPr id="357" name="Google Shape;357;p16"/>
          <p:cNvSpPr txBox="1"/>
          <p:nvPr/>
        </p:nvSpPr>
        <p:spPr>
          <a:xfrm rot="-903523">
            <a:off x="11052719" y="4385828"/>
            <a:ext cx="1040670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63" name="Google Shape;36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7"/>
          <p:cNvSpPr txBox="1"/>
          <p:nvPr/>
        </p:nvSpPr>
        <p:spPr>
          <a:xfrm>
            <a:off x="2442063" y="784869"/>
            <a:ext cx="795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number is valid for this condition ?</a:t>
            </a:r>
            <a:endParaRPr dirty="0"/>
          </a:p>
        </p:txBody>
      </p:sp>
      <p:sp>
        <p:nvSpPr>
          <p:cNvPr id="368" name="Google Shape;368;p17"/>
          <p:cNvSpPr txBox="1"/>
          <p:nvPr/>
        </p:nvSpPr>
        <p:spPr>
          <a:xfrm>
            <a:off x="4666537" y="1349011"/>
            <a:ext cx="386400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 &lt;= 5</a:t>
            </a:r>
            <a:endParaRPr/>
          </a:p>
        </p:txBody>
      </p:sp>
      <p:pic>
        <p:nvPicPr>
          <p:cNvPr id="369" name="Google Shape;36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0791" y="4523236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7"/>
          <p:cNvSpPr txBox="1"/>
          <p:nvPr/>
        </p:nvSpPr>
        <p:spPr>
          <a:xfrm>
            <a:off x="6381150" y="4535803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371" name="Google Shape;37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96146" y="3695483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 txBox="1"/>
          <p:nvPr/>
        </p:nvSpPr>
        <p:spPr>
          <a:xfrm>
            <a:off x="7826505" y="3708050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373" name="Google Shape;37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5253" y="3107891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7"/>
          <p:cNvSpPr txBox="1"/>
          <p:nvPr/>
        </p:nvSpPr>
        <p:spPr>
          <a:xfrm>
            <a:off x="5065612" y="3120458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375" name="Google Shape;37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59422" y="4320100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7"/>
          <p:cNvSpPr txBox="1"/>
          <p:nvPr/>
        </p:nvSpPr>
        <p:spPr>
          <a:xfrm>
            <a:off x="10189781" y="4332667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377" name="Google Shape;37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3401" y="4510669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/>
        </p:nvSpPr>
        <p:spPr>
          <a:xfrm>
            <a:off x="3173760" y="452323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379" name="Google Shape;37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8953" y="3616342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7"/>
          <p:cNvSpPr txBox="1"/>
          <p:nvPr/>
        </p:nvSpPr>
        <p:spPr>
          <a:xfrm>
            <a:off x="1729312" y="3628909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8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2442063" y="784869"/>
            <a:ext cx="795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number is valid for this condition ?</a:t>
            </a:r>
            <a:endParaRPr/>
          </a:p>
        </p:txBody>
      </p:sp>
      <p:pic>
        <p:nvPicPr>
          <p:cNvPr id="391" name="Google Shape;39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50791" y="4523236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8"/>
          <p:cNvSpPr txBox="1"/>
          <p:nvPr/>
        </p:nvSpPr>
        <p:spPr>
          <a:xfrm>
            <a:off x="6381150" y="4535803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96146" y="3695483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8"/>
          <p:cNvSpPr txBox="1"/>
          <p:nvPr/>
        </p:nvSpPr>
        <p:spPr>
          <a:xfrm>
            <a:off x="7826505" y="3708050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395" name="Google Shape;39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5253" y="3107891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8"/>
          <p:cNvSpPr txBox="1"/>
          <p:nvPr/>
        </p:nvSpPr>
        <p:spPr>
          <a:xfrm>
            <a:off x="5065612" y="3120458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397" name="Google Shape;39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59422" y="4320100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8"/>
          <p:cNvSpPr txBox="1"/>
          <p:nvPr/>
        </p:nvSpPr>
        <p:spPr>
          <a:xfrm>
            <a:off x="10189781" y="4332667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pic>
        <p:nvPicPr>
          <p:cNvPr id="399" name="Google Shape;39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3401" y="4510669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8"/>
          <p:cNvSpPr txBox="1"/>
          <p:nvPr/>
        </p:nvSpPr>
        <p:spPr>
          <a:xfrm>
            <a:off x="3173760" y="452323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401" name="Google Shape;40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8953" y="3616342"/>
            <a:ext cx="1405056" cy="138567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8"/>
          <p:cNvSpPr txBox="1"/>
          <p:nvPr/>
        </p:nvSpPr>
        <p:spPr>
          <a:xfrm>
            <a:off x="1729312" y="3628909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4484508" y="2806024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2760388" y="4208802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8"/>
          <p:cNvSpPr/>
          <p:nvPr/>
        </p:nvSpPr>
        <p:spPr>
          <a:xfrm>
            <a:off x="7319740" y="3314475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4666537" y="1349011"/>
            <a:ext cx="386400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 &lt;= 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9"/>
          <p:cNvSpPr/>
          <p:nvPr/>
        </p:nvSpPr>
        <p:spPr>
          <a:xfrm>
            <a:off x="1582056" y="3782177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4815524" y="3397701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3013189" y="4735992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7745222" y="3902286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10014804" y="4523236"/>
            <a:ext cx="972457" cy="934966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6199048" y="4717143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9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18" name="Google Shape;4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9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9"/>
          <p:cNvSpPr txBox="1"/>
          <p:nvPr/>
        </p:nvSpPr>
        <p:spPr>
          <a:xfrm>
            <a:off x="2442063" y="784869"/>
            <a:ext cx="795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number is valid for this condition ?</a:t>
            </a:r>
            <a:endParaRPr/>
          </a:p>
        </p:txBody>
      </p:sp>
      <p:sp>
        <p:nvSpPr>
          <p:cNvPr id="423" name="Google Shape;423;p19"/>
          <p:cNvSpPr txBox="1"/>
          <p:nvPr/>
        </p:nvSpPr>
        <p:spPr>
          <a:xfrm>
            <a:off x="3381342" y="1216174"/>
            <a:ext cx="533889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 ==</a:t>
            </a:r>
            <a:endParaRPr/>
          </a:p>
        </p:txBody>
      </p:sp>
      <p:sp>
        <p:nvSpPr>
          <p:cNvPr id="424" name="Google Shape;424;p19"/>
          <p:cNvSpPr txBox="1"/>
          <p:nvPr/>
        </p:nvSpPr>
        <p:spPr>
          <a:xfrm>
            <a:off x="6381150" y="4535803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25" name="Google Shape;425;p19"/>
          <p:cNvSpPr txBox="1"/>
          <p:nvPr/>
        </p:nvSpPr>
        <p:spPr>
          <a:xfrm>
            <a:off x="7826505" y="3708050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26" name="Google Shape;426;p19"/>
          <p:cNvSpPr txBox="1"/>
          <p:nvPr/>
        </p:nvSpPr>
        <p:spPr>
          <a:xfrm>
            <a:off x="5065612" y="3120458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27" name="Google Shape;427;p19"/>
          <p:cNvSpPr txBox="1"/>
          <p:nvPr/>
        </p:nvSpPr>
        <p:spPr>
          <a:xfrm>
            <a:off x="10189781" y="4332667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28" name="Google Shape;428;p19"/>
          <p:cNvSpPr txBox="1"/>
          <p:nvPr/>
        </p:nvSpPr>
        <p:spPr>
          <a:xfrm>
            <a:off x="3173760" y="452323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29" name="Google Shape;429;p19"/>
          <p:cNvSpPr txBox="1"/>
          <p:nvPr/>
        </p:nvSpPr>
        <p:spPr>
          <a:xfrm>
            <a:off x="1729312" y="3628909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30" name="Google Shape;430;p19"/>
          <p:cNvSpPr/>
          <p:nvPr/>
        </p:nvSpPr>
        <p:spPr>
          <a:xfrm>
            <a:off x="8902060" y="1782676"/>
            <a:ext cx="914400" cy="9144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2690677" y="398829"/>
            <a:ext cx="730584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have we seen so far ?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083306" y="1731237"/>
            <a:ext cx="18135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8255" y="2843525"/>
            <a:ext cx="1044850" cy="110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1637" y="2839654"/>
            <a:ext cx="25146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784441" y="5115851"/>
            <a:ext cx="26541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?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>
            <a:off x="4400904" y="2051352"/>
            <a:ext cx="0" cy="42442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6393105" y="2968258"/>
            <a:ext cx="9781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A7E456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6471652" y="3309116"/>
            <a:ext cx="8210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BF55S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130319" y="1758964"/>
            <a:ext cx="18135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4497360" y="5114382"/>
            <a:ext cx="38541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BINARY, HEXA ?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>
            <a:off x="8447917" y="2079079"/>
            <a:ext cx="0" cy="42442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9085511" y="1731236"/>
            <a:ext cx="18135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967755" y="5114382"/>
            <a:ext cx="20490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think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 rot="-1665951">
            <a:off x="10909491" y="1927995"/>
            <a:ext cx="816955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 !</a:t>
            </a: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5346" y="2995637"/>
            <a:ext cx="2885415" cy="127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/>
          <p:nvPr/>
        </p:nvSpPr>
        <p:spPr>
          <a:xfrm>
            <a:off x="1582056" y="3782177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4815524" y="3397701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3013189" y="4735992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7745222" y="3902286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10014804" y="4523236"/>
            <a:ext cx="972457" cy="934966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6199048" y="4717143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0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42" name="Google Shape;44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0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2442063" y="784869"/>
            <a:ext cx="795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number is valid for this condition ?</a:t>
            </a:r>
            <a:endParaRPr/>
          </a:p>
        </p:txBody>
      </p:sp>
      <p:sp>
        <p:nvSpPr>
          <p:cNvPr id="447" name="Google Shape;447;p20"/>
          <p:cNvSpPr txBox="1"/>
          <p:nvPr/>
        </p:nvSpPr>
        <p:spPr>
          <a:xfrm>
            <a:off x="4712572" y="1291402"/>
            <a:ext cx="31399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 ==</a:t>
            </a:r>
            <a:endParaRPr/>
          </a:p>
        </p:txBody>
      </p:sp>
      <p:sp>
        <p:nvSpPr>
          <p:cNvPr id="448" name="Google Shape;448;p20"/>
          <p:cNvSpPr txBox="1"/>
          <p:nvPr/>
        </p:nvSpPr>
        <p:spPr>
          <a:xfrm>
            <a:off x="6381150" y="4535803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49" name="Google Shape;449;p20"/>
          <p:cNvSpPr txBox="1"/>
          <p:nvPr/>
        </p:nvSpPr>
        <p:spPr>
          <a:xfrm>
            <a:off x="7826505" y="3708050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0" name="Google Shape;450;p20"/>
          <p:cNvSpPr txBox="1"/>
          <p:nvPr/>
        </p:nvSpPr>
        <p:spPr>
          <a:xfrm>
            <a:off x="5065612" y="3120458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51" name="Google Shape;451;p20"/>
          <p:cNvSpPr txBox="1"/>
          <p:nvPr/>
        </p:nvSpPr>
        <p:spPr>
          <a:xfrm>
            <a:off x="10189781" y="4332667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52" name="Google Shape;452;p20"/>
          <p:cNvSpPr txBox="1"/>
          <p:nvPr/>
        </p:nvSpPr>
        <p:spPr>
          <a:xfrm>
            <a:off x="3173760" y="4523236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53" name="Google Shape;453;p20"/>
          <p:cNvSpPr txBox="1"/>
          <p:nvPr/>
        </p:nvSpPr>
        <p:spPr>
          <a:xfrm>
            <a:off x="1729312" y="3628909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7852534" y="1545213"/>
            <a:ext cx="707165" cy="707165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0"/>
          <p:cNvSpPr/>
          <p:nvPr/>
        </p:nvSpPr>
        <p:spPr>
          <a:xfrm>
            <a:off x="1086186" y="3273507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4370750" y="2884946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1"/>
          <p:cNvSpPr/>
          <p:nvPr/>
        </p:nvSpPr>
        <p:spPr>
          <a:xfrm>
            <a:off x="1657428" y="4304692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1"/>
          <p:cNvSpPr/>
          <p:nvPr/>
        </p:nvSpPr>
        <p:spPr>
          <a:xfrm>
            <a:off x="4890896" y="3920216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1"/>
          <p:cNvSpPr/>
          <p:nvPr/>
        </p:nvSpPr>
        <p:spPr>
          <a:xfrm>
            <a:off x="3088561" y="5258507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1"/>
          <p:cNvSpPr/>
          <p:nvPr/>
        </p:nvSpPr>
        <p:spPr>
          <a:xfrm>
            <a:off x="7820594" y="4424801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1"/>
          <p:cNvSpPr/>
          <p:nvPr/>
        </p:nvSpPr>
        <p:spPr>
          <a:xfrm>
            <a:off x="10090176" y="5045751"/>
            <a:ext cx="972457" cy="934966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1"/>
          <p:cNvSpPr/>
          <p:nvPr/>
        </p:nvSpPr>
        <p:spPr>
          <a:xfrm>
            <a:off x="6274420" y="5239658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68" name="Google Shape;46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1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/>
          <p:nvPr/>
        </p:nvSpPr>
        <p:spPr>
          <a:xfrm>
            <a:off x="2529559" y="391984"/>
            <a:ext cx="795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number is valid for this condition ?</a:t>
            </a:r>
            <a:endParaRPr/>
          </a:p>
        </p:txBody>
      </p:sp>
      <p:sp>
        <p:nvSpPr>
          <p:cNvPr id="473" name="Google Shape;473;p21"/>
          <p:cNvSpPr txBox="1"/>
          <p:nvPr/>
        </p:nvSpPr>
        <p:spPr>
          <a:xfrm>
            <a:off x="6456522" y="5058318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74" name="Google Shape;474;p21"/>
          <p:cNvSpPr txBox="1"/>
          <p:nvPr/>
        </p:nvSpPr>
        <p:spPr>
          <a:xfrm>
            <a:off x="7901877" y="4230565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5" name="Google Shape;475;p21"/>
          <p:cNvSpPr txBox="1"/>
          <p:nvPr/>
        </p:nvSpPr>
        <p:spPr>
          <a:xfrm>
            <a:off x="5140984" y="3642973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76" name="Google Shape;476;p21"/>
          <p:cNvSpPr txBox="1"/>
          <p:nvPr/>
        </p:nvSpPr>
        <p:spPr>
          <a:xfrm>
            <a:off x="10265153" y="4855182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77" name="Google Shape;477;p21"/>
          <p:cNvSpPr txBox="1"/>
          <p:nvPr/>
        </p:nvSpPr>
        <p:spPr>
          <a:xfrm>
            <a:off x="3249132" y="5045751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78" name="Google Shape;478;p21"/>
          <p:cNvSpPr txBox="1"/>
          <p:nvPr/>
        </p:nvSpPr>
        <p:spPr>
          <a:xfrm>
            <a:off x="1804684" y="4151424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79" name="Google Shape;479;p21"/>
          <p:cNvSpPr txBox="1"/>
          <p:nvPr/>
        </p:nvSpPr>
        <p:spPr>
          <a:xfrm>
            <a:off x="1925650" y="1373202"/>
            <a:ext cx="31399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 ==</a:t>
            </a:r>
            <a:endParaRPr/>
          </a:p>
        </p:txBody>
      </p:sp>
      <p:sp>
        <p:nvSpPr>
          <p:cNvPr id="480" name="Google Shape;480;p21"/>
          <p:cNvSpPr/>
          <p:nvPr/>
        </p:nvSpPr>
        <p:spPr>
          <a:xfrm>
            <a:off x="5039454" y="1665590"/>
            <a:ext cx="625735" cy="6257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 txBox="1"/>
          <p:nvPr/>
        </p:nvSpPr>
        <p:spPr>
          <a:xfrm>
            <a:off x="6319538" y="1665590"/>
            <a:ext cx="84670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7820594" y="1323789"/>
            <a:ext cx="31255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&lt;5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"/>
          <p:cNvSpPr/>
          <p:nvPr/>
        </p:nvSpPr>
        <p:spPr>
          <a:xfrm>
            <a:off x="1657428" y="4304692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4890896" y="3920216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3088561" y="5258507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7820594" y="4424801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2"/>
          <p:cNvSpPr/>
          <p:nvPr/>
        </p:nvSpPr>
        <p:spPr>
          <a:xfrm>
            <a:off x="10090176" y="5045751"/>
            <a:ext cx="972457" cy="934966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2"/>
          <p:cNvSpPr/>
          <p:nvPr/>
        </p:nvSpPr>
        <p:spPr>
          <a:xfrm>
            <a:off x="6274420" y="5239658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94" name="Google Shape;49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2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2"/>
          <p:cNvSpPr txBox="1"/>
          <p:nvPr/>
        </p:nvSpPr>
        <p:spPr>
          <a:xfrm>
            <a:off x="2529559" y="391984"/>
            <a:ext cx="795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number is valid for this condition ?</a:t>
            </a:r>
            <a:endParaRPr dirty="0"/>
          </a:p>
        </p:txBody>
      </p:sp>
      <p:sp>
        <p:nvSpPr>
          <p:cNvPr id="499" name="Google Shape;499;p22"/>
          <p:cNvSpPr txBox="1"/>
          <p:nvPr/>
        </p:nvSpPr>
        <p:spPr>
          <a:xfrm>
            <a:off x="6456522" y="5058318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00" name="Google Shape;500;p22"/>
          <p:cNvSpPr txBox="1"/>
          <p:nvPr/>
        </p:nvSpPr>
        <p:spPr>
          <a:xfrm>
            <a:off x="7901877" y="4230565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01" name="Google Shape;501;p22"/>
          <p:cNvSpPr txBox="1"/>
          <p:nvPr/>
        </p:nvSpPr>
        <p:spPr>
          <a:xfrm>
            <a:off x="5140984" y="3642973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02" name="Google Shape;502;p22"/>
          <p:cNvSpPr txBox="1"/>
          <p:nvPr/>
        </p:nvSpPr>
        <p:spPr>
          <a:xfrm>
            <a:off x="10265153" y="4855182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03" name="Google Shape;503;p22"/>
          <p:cNvSpPr txBox="1"/>
          <p:nvPr/>
        </p:nvSpPr>
        <p:spPr>
          <a:xfrm>
            <a:off x="3249132" y="5045751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4" name="Google Shape;504;p22"/>
          <p:cNvSpPr txBox="1"/>
          <p:nvPr/>
        </p:nvSpPr>
        <p:spPr>
          <a:xfrm>
            <a:off x="1804684" y="4151424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505" name="Google Shape;505;p22"/>
          <p:cNvSpPr txBox="1"/>
          <p:nvPr/>
        </p:nvSpPr>
        <p:spPr>
          <a:xfrm>
            <a:off x="1925650" y="1373202"/>
            <a:ext cx="31399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 ==</a:t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5039454" y="1665590"/>
            <a:ext cx="625735" cy="6257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2"/>
          <p:cNvSpPr txBox="1"/>
          <p:nvPr/>
        </p:nvSpPr>
        <p:spPr>
          <a:xfrm>
            <a:off x="6319538" y="1665590"/>
            <a:ext cx="84670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sp>
        <p:nvSpPr>
          <p:cNvPr id="508" name="Google Shape;508;p22"/>
          <p:cNvSpPr txBox="1"/>
          <p:nvPr/>
        </p:nvSpPr>
        <p:spPr>
          <a:xfrm>
            <a:off x="7820594" y="1323789"/>
            <a:ext cx="31255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&lt;5</a:t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2798189" y="4730988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2"/>
          <p:cNvSpPr/>
          <p:nvPr/>
        </p:nvSpPr>
        <p:spPr>
          <a:xfrm>
            <a:off x="7518013" y="3747731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3"/>
          <p:cNvSpPr/>
          <p:nvPr/>
        </p:nvSpPr>
        <p:spPr>
          <a:xfrm>
            <a:off x="1657428" y="4304692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3"/>
          <p:cNvSpPr/>
          <p:nvPr/>
        </p:nvSpPr>
        <p:spPr>
          <a:xfrm>
            <a:off x="4890896" y="3920216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3088561" y="5258507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7820594" y="4424801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3"/>
          <p:cNvSpPr/>
          <p:nvPr/>
        </p:nvSpPr>
        <p:spPr>
          <a:xfrm>
            <a:off x="10090176" y="5045751"/>
            <a:ext cx="972457" cy="934966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3"/>
          <p:cNvSpPr/>
          <p:nvPr/>
        </p:nvSpPr>
        <p:spPr>
          <a:xfrm>
            <a:off x="6274420" y="5239658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522" name="Google Shape;52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3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4" name="Google Shape;52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3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3"/>
          <p:cNvSpPr txBox="1"/>
          <p:nvPr/>
        </p:nvSpPr>
        <p:spPr>
          <a:xfrm>
            <a:off x="2529559" y="391984"/>
            <a:ext cx="795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number is valid for this condition ?</a:t>
            </a:r>
            <a:endParaRPr/>
          </a:p>
        </p:txBody>
      </p:sp>
      <p:sp>
        <p:nvSpPr>
          <p:cNvPr id="527" name="Google Shape;527;p23"/>
          <p:cNvSpPr txBox="1"/>
          <p:nvPr/>
        </p:nvSpPr>
        <p:spPr>
          <a:xfrm>
            <a:off x="6456522" y="5058318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28" name="Google Shape;528;p23"/>
          <p:cNvSpPr txBox="1"/>
          <p:nvPr/>
        </p:nvSpPr>
        <p:spPr>
          <a:xfrm>
            <a:off x="7901877" y="4230565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29" name="Google Shape;529;p23"/>
          <p:cNvSpPr txBox="1"/>
          <p:nvPr/>
        </p:nvSpPr>
        <p:spPr>
          <a:xfrm>
            <a:off x="5140984" y="3642973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30" name="Google Shape;530;p23"/>
          <p:cNvSpPr txBox="1"/>
          <p:nvPr/>
        </p:nvSpPr>
        <p:spPr>
          <a:xfrm>
            <a:off x="10265153" y="4855182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31" name="Google Shape;531;p23"/>
          <p:cNvSpPr txBox="1"/>
          <p:nvPr/>
        </p:nvSpPr>
        <p:spPr>
          <a:xfrm>
            <a:off x="3249132" y="5045751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2" name="Google Shape;532;p23"/>
          <p:cNvSpPr txBox="1"/>
          <p:nvPr/>
        </p:nvSpPr>
        <p:spPr>
          <a:xfrm>
            <a:off x="1804684" y="4151424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3" name="Google Shape;533;p23"/>
          <p:cNvSpPr txBox="1"/>
          <p:nvPr/>
        </p:nvSpPr>
        <p:spPr>
          <a:xfrm>
            <a:off x="1925650" y="1373202"/>
            <a:ext cx="31399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 ==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5039454" y="1665590"/>
            <a:ext cx="625735" cy="6257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 txBox="1"/>
          <p:nvPr/>
        </p:nvSpPr>
        <p:spPr>
          <a:xfrm>
            <a:off x="6319538" y="1665590"/>
            <a:ext cx="61747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7820594" y="1323789"/>
            <a:ext cx="31255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&lt;5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4"/>
          <p:cNvSpPr/>
          <p:nvPr/>
        </p:nvSpPr>
        <p:spPr>
          <a:xfrm>
            <a:off x="1657428" y="4304692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4890896" y="3920216"/>
            <a:ext cx="972457" cy="934966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4"/>
          <p:cNvSpPr/>
          <p:nvPr/>
        </p:nvSpPr>
        <p:spPr>
          <a:xfrm>
            <a:off x="3088561" y="5258507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7820594" y="4424801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10090176" y="5045751"/>
            <a:ext cx="972457" cy="934966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4"/>
          <p:cNvSpPr/>
          <p:nvPr/>
        </p:nvSpPr>
        <p:spPr>
          <a:xfrm>
            <a:off x="6274420" y="5239658"/>
            <a:ext cx="972457" cy="934966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548" name="Google Shape;5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0" name="Google Shape;55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4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4"/>
          <p:cNvSpPr txBox="1"/>
          <p:nvPr/>
        </p:nvSpPr>
        <p:spPr>
          <a:xfrm>
            <a:off x="2529559" y="391984"/>
            <a:ext cx="79598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number is valid for this condition ?</a:t>
            </a:r>
            <a:endParaRPr/>
          </a:p>
        </p:txBody>
      </p:sp>
      <p:sp>
        <p:nvSpPr>
          <p:cNvPr id="553" name="Google Shape;553;p24"/>
          <p:cNvSpPr txBox="1"/>
          <p:nvPr/>
        </p:nvSpPr>
        <p:spPr>
          <a:xfrm>
            <a:off x="6456522" y="5058318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54" name="Google Shape;554;p24"/>
          <p:cNvSpPr txBox="1"/>
          <p:nvPr/>
        </p:nvSpPr>
        <p:spPr>
          <a:xfrm>
            <a:off x="7901877" y="4230565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55" name="Google Shape;555;p24"/>
          <p:cNvSpPr txBox="1"/>
          <p:nvPr/>
        </p:nvSpPr>
        <p:spPr>
          <a:xfrm>
            <a:off x="5140984" y="3642973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56" name="Google Shape;556;p24"/>
          <p:cNvSpPr txBox="1"/>
          <p:nvPr/>
        </p:nvSpPr>
        <p:spPr>
          <a:xfrm>
            <a:off x="10265153" y="4855182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57" name="Google Shape;557;p24"/>
          <p:cNvSpPr txBox="1"/>
          <p:nvPr/>
        </p:nvSpPr>
        <p:spPr>
          <a:xfrm>
            <a:off x="3249132" y="5045751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8" name="Google Shape;558;p24"/>
          <p:cNvSpPr txBox="1"/>
          <p:nvPr/>
        </p:nvSpPr>
        <p:spPr>
          <a:xfrm>
            <a:off x="1804684" y="4151424"/>
            <a:ext cx="7040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59" name="Google Shape;559;p24"/>
          <p:cNvSpPr txBox="1"/>
          <p:nvPr/>
        </p:nvSpPr>
        <p:spPr>
          <a:xfrm>
            <a:off x="1925650" y="1373202"/>
            <a:ext cx="31399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 ==</a:t>
            </a:r>
            <a:endParaRPr/>
          </a:p>
        </p:txBody>
      </p:sp>
      <p:sp>
        <p:nvSpPr>
          <p:cNvPr id="560" name="Google Shape;560;p24"/>
          <p:cNvSpPr/>
          <p:nvPr/>
        </p:nvSpPr>
        <p:spPr>
          <a:xfrm>
            <a:off x="5039454" y="1665590"/>
            <a:ext cx="625735" cy="6257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4"/>
          <p:cNvSpPr txBox="1"/>
          <p:nvPr/>
        </p:nvSpPr>
        <p:spPr>
          <a:xfrm>
            <a:off x="6319538" y="1665590"/>
            <a:ext cx="61747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562" name="Google Shape;562;p24"/>
          <p:cNvSpPr txBox="1"/>
          <p:nvPr/>
        </p:nvSpPr>
        <p:spPr>
          <a:xfrm>
            <a:off x="7820594" y="1323789"/>
            <a:ext cx="31255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&lt;5</a:t>
            </a:r>
            <a:endParaRPr/>
          </a:p>
        </p:txBody>
      </p:sp>
      <p:sp>
        <p:nvSpPr>
          <p:cNvPr id="563" name="Google Shape;563;p24"/>
          <p:cNvSpPr/>
          <p:nvPr/>
        </p:nvSpPr>
        <p:spPr>
          <a:xfrm>
            <a:off x="2798189" y="4730988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/>
          <p:nvPr/>
        </p:nvSpPr>
        <p:spPr>
          <a:xfrm>
            <a:off x="5947775" y="4694856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4"/>
          <p:cNvSpPr/>
          <p:nvPr/>
        </p:nvSpPr>
        <p:spPr>
          <a:xfrm>
            <a:off x="7544805" y="3609109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4"/>
          <p:cNvSpPr/>
          <p:nvPr/>
        </p:nvSpPr>
        <p:spPr>
          <a:xfrm>
            <a:off x="1030946" y="3642973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4"/>
          <p:cNvSpPr/>
          <p:nvPr/>
        </p:nvSpPr>
        <p:spPr>
          <a:xfrm>
            <a:off x="9587746" y="4585262"/>
            <a:ext cx="1803241" cy="1952306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"/>
          <p:cNvSpPr txBox="1"/>
          <p:nvPr/>
        </p:nvSpPr>
        <p:spPr>
          <a:xfrm>
            <a:off x="3506179" y="448606"/>
            <a:ext cx="59806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combine conditions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         and            </a:t>
            </a:r>
            <a:r>
              <a:rPr lang="en-US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sz="3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574" name="Google Shape;57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5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25"/>
          <p:cNvCxnSpPr/>
          <p:nvPr/>
        </p:nvCxnSpPr>
        <p:spPr>
          <a:xfrm>
            <a:off x="6348696" y="2533103"/>
            <a:ext cx="66541" cy="42544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9" name="Google Shape;579;p25"/>
          <p:cNvSpPr txBox="1"/>
          <p:nvPr/>
        </p:nvSpPr>
        <p:spPr>
          <a:xfrm>
            <a:off x="791029" y="2862547"/>
            <a:ext cx="165090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==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2380580" y="3013015"/>
            <a:ext cx="374375" cy="33000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5"/>
          <p:cNvSpPr txBox="1"/>
          <p:nvPr/>
        </p:nvSpPr>
        <p:spPr>
          <a:xfrm>
            <a:off x="3197440" y="2944322"/>
            <a:ext cx="61747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582" name="Google Shape;582;p25"/>
          <p:cNvSpPr txBox="1"/>
          <p:nvPr/>
        </p:nvSpPr>
        <p:spPr>
          <a:xfrm>
            <a:off x="4072338" y="2835335"/>
            <a:ext cx="170732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&lt;5</a:t>
            </a:r>
            <a:endParaRPr/>
          </a:p>
        </p:txBody>
      </p:sp>
      <p:sp>
        <p:nvSpPr>
          <p:cNvPr id="583" name="Google Shape;583;p25"/>
          <p:cNvSpPr txBox="1"/>
          <p:nvPr/>
        </p:nvSpPr>
        <p:spPr>
          <a:xfrm>
            <a:off x="4834185" y="1105218"/>
            <a:ext cx="61747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6622299" y="1105218"/>
            <a:ext cx="84670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pic>
        <p:nvPicPr>
          <p:cNvPr id="585" name="Google Shape;58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7060" y="4413702"/>
            <a:ext cx="1886029" cy="12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44797" y="4327731"/>
            <a:ext cx="1730847" cy="1122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25"/>
          <p:cNvCxnSpPr/>
          <p:nvPr/>
        </p:nvCxnSpPr>
        <p:spPr>
          <a:xfrm>
            <a:off x="2178130" y="4779755"/>
            <a:ext cx="567460" cy="25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8" name="Google Shape;588;p25"/>
          <p:cNvSpPr txBox="1"/>
          <p:nvPr/>
        </p:nvSpPr>
        <p:spPr>
          <a:xfrm>
            <a:off x="1380868" y="4410423"/>
            <a:ext cx="1076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&lt;5</a:t>
            </a:r>
            <a:endParaRPr/>
          </a:p>
        </p:txBody>
      </p:sp>
      <p:cxnSp>
        <p:nvCxnSpPr>
          <p:cNvPr id="589" name="Google Shape;589;p25"/>
          <p:cNvCxnSpPr>
            <a:stCxn id="590" idx="2"/>
          </p:cNvCxnSpPr>
          <p:nvPr/>
        </p:nvCxnSpPr>
        <p:spPr>
          <a:xfrm flipH="1">
            <a:off x="4020425" y="4748123"/>
            <a:ext cx="545100" cy="28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0" name="Google Shape;590;p25"/>
          <p:cNvSpPr txBox="1"/>
          <p:nvPr/>
        </p:nvSpPr>
        <p:spPr>
          <a:xfrm>
            <a:off x="4151341" y="4378791"/>
            <a:ext cx="828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4930457" y="4484666"/>
            <a:ext cx="186966" cy="16480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5"/>
          <p:cNvSpPr txBox="1"/>
          <p:nvPr/>
        </p:nvSpPr>
        <p:spPr>
          <a:xfrm>
            <a:off x="6655246" y="2828041"/>
            <a:ext cx="1650901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==</a:t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244797" y="2978509"/>
            <a:ext cx="374375" cy="33000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5"/>
          <p:cNvSpPr txBox="1"/>
          <p:nvPr/>
        </p:nvSpPr>
        <p:spPr>
          <a:xfrm>
            <a:off x="8949016" y="2889196"/>
            <a:ext cx="84670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  <p:sp>
        <p:nvSpPr>
          <p:cNvPr id="595" name="Google Shape;595;p25"/>
          <p:cNvSpPr txBox="1"/>
          <p:nvPr/>
        </p:nvSpPr>
        <p:spPr>
          <a:xfrm>
            <a:off x="9936555" y="2800829"/>
            <a:ext cx="170732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&lt;5</a:t>
            </a:r>
            <a:endParaRPr/>
          </a:p>
        </p:txBody>
      </p:sp>
      <p:cxnSp>
        <p:nvCxnSpPr>
          <p:cNvPr id="596" name="Google Shape;596;p25"/>
          <p:cNvCxnSpPr/>
          <p:nvPr/>
        </p:nvCxnSpPr>
        <p:spPr>
          <a:xfrm>
            <a:off x="7851038" y="4590596"/>
            <a:ext cx="567460" cy="25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7" name="Google Shape;597;p25"/>
          <p:cNvSpPr txBox="1"/>
          <p:nvPr/>
        </p:nvSpPr>
        <p:spPr>
          <a:xfrm>
            <a:off x="7053776" y="4221264"/>
            <a:ext cx="1076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&lt;5</a:t>
            </a:r>
            <a:endParaRPr/>
          </a:p>
        </p:txBody>
      </p:sp>
      <p:cxnSp>
        <p:nvCxnSpPr>
          <p:cNvPr id="598" name="Google Shape;598;p25"/>
          <p:cNvCxnSpPr>
            <a:stCxn id="599" idx="2"/>
          </p:cNvCxnSpPr>
          <p:nvPr/>
        </p:nvCxnSpPr>
        <p:spPr>
          <a:xfrm flipH="1">
            <a:off x="9693333" y="4558964"/>
            <a:ext cx="545100" cy="28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9" name="Google Shape;599;p25"/>
          <p:cNvSpPr txBox="1"/>
          <p:nvPr/>
        </p:nvSpPr>
        <p:spPr>
          <a:xfrm>
            <a:off x="9824249" y="4189632"/>
            <a:ext cx="8283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10603365" y="4295507"/>
            <a:ext cx="186966" cy="16480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"/>
          <p:cNvSpPr txBox="1"/>
          <p:nvPr/>
        </p:nvSpPr>
        <p:spPr>
          <a:xfrm>
            <a:off x="3951738" y="595803"/>
            <a:ext cx="39792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 ?</a:t>
            </a:r>
            <a:endParaRPr sz="4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6" name="Google Shape;6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8" name="Google Shape;60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6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611" name="Google Shape;611;p26"/>
          <p:cNvSpPr txBox="1"/>
          <p:nvPr/>
        </p:nvSpPr>
        <p:spPr>
          <a:xfrm>
            <a:off x="4889890" y="3167286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&lt; 3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2" name="Google Shape;61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962" y="423090"/>
            <a:ext cx="1321687" cy="14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6"/>
          <p:cNvSpPr txBox="1"/>
          <p:nvPr/>
        </p:nvSpPr>
        <p:spPr>
          <a:xfrm>
            <a:off x="9014628" y="1910932"/>
            <a:ext cx="73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pic>
        <p:nvPicPr>
          <p:cNvPr id="614" name="Google Shape;614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4448" y="565768"/>
            <a:ext cx="968058" cy="125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6"/>
          <p:cNvSpPr txBox="1"/>
          <p:nvPr/>
        </p:nvSpPr>
        <p:spPr>
          <a:xfrm>
            <a:off x="10336315" y="1910932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7"/>
          <p:cNvSpPr txBox="1"/>
          <p:nvPr/>
        </p:nvSpPr>
        <p:spPr>
          <a:xfrm>
            <a:off x="3951738" y="595803"/>
            <a:ext cx="37832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 ?</a:t>
            </a:r>
            <a:endParaRPr sz="4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2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3" name="Google Shape;62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7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626" name="Google Shape;626;p27"/>
          <p:cNvSpPr txBox="1"/>
          <p:nvPr/>
        </p:nvSpPr>
        <p:spPr>
          <a:xfrm>
            <a:off x="4517406" y="3210828"/>
            <a:ext cx="3217547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== 3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962" y="423090"/>
            <a:ext cx="1321687" cy="14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27"/>
          <p:cNvSpPr txBox="1"/>
          <p:nvPr/>
        </p:nvSpPr>
        <p:spPr>
          <a:xfrm>
            <a:off x="9014628" y="1910932"/>
            <a:ext cx="73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pic>
        <p:nvPicPr>
          <p:cNvPr id="629" name="Google Shape;629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4448" y="565768"/>
            <a:ext cx="968058" cy="125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7"/>
          <p:cNvSpPr txBox="1"/>
          <p:nvPr/>
        </p:nvSpPr>
        <p:spPr>
          <a:xfrm>
            <a:off x="10336315" y="1910932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 txBox="1"/>
          <p:nvPr/>
        </p:nvSpPr>
        <p:spPr>
          <a:xfrm>
            <a:off x="3951738" y="595803"/>
            <a:ext cx="37832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 ?</a:t>
            </a:r>
            <a:endParaRPr sz="4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6" name="Google Shape;63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8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8" name="Google Shape;63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8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641" name="Google Shape;641;p28"/>
          <p:cNvSpPr txBox="1"/>
          <p:nvPr/>
        </p:nvSpPr>
        <p:spPr>
          <a:xfrm>
            <a:off x="2886919" y="3239858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&lt; 3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2" name="Google Shape;64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962" y="423090"/>
            <a:ext cx="1321687" cy="14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8"/>
          <p:cNvSpPr txBox="1"/>
          <p:nvPr/>
        </p:nvSpPr>
        <p:spPr>
          <a:xfrm>
            <a:off x="9014628" y="1910932"/>
            <a:ext cx="73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pic>
        <p:nvPicPr>
          <p:cNvPr id="644" name="Google Shape;64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4448" y="565768"/>
            <a:ext cx="968058" cy="125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8"/>
          <p:cNvSpPr txBox="1"/>
          <p:nvPr/>
        </p:nvSpPr>
        <p:spPr>
          <a:xfrm>
            <a:off x="10336315" y="1910932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646" name="Google Shape;646;p28"/>
          <p:cNvSpPr txBox="1"/>
          <p:nvPr/>
        </p:nvSpPr>
        <p:spPr>
          <a:xfrm>
            <a:off x="7798245" y="3239858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&lt; 3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8"/>
          <p:cNvSpPr txBox="1"/>
          <p:nvPr/>
        </p:nvSpPr>
        <p:spPr>
          <a:xfrm>
            <a:off x="6118730" y="3763078"/>
            <a:ext cx="84670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"/>
          <p:cNvSpPr txBox="1"/>
          <p:nvPr/>
        </p:nvSpPr>
        <p:spPr>
          <a:xfrm>
            <a:off x="3951738" y="595803"/>
            <a:ext cx="37832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 ?</a:t>
            </a:r>
            <a:endParaRPr sz="4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2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5" name="Google Shape;65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9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658" name="Google Shape;658;p29"/>
          <p:cNvSpPr txBox="1"/>
          <p:nvPr/>
        </p:nvSpPr>
        <p:spPr>
          <a:xfrm>
            <a:off x="2886919" y="3239858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&gt; 3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962" y="423090"/>
            <a:ext cx="1321687" cy="14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9"/>
          <p:cNvSpPr txBox="1"/>
          <p:nvPr/>
        </p:nvSpPr>
        <p:spPr>
          <a:xfrm>
            <a:off x="9014628" y="1910932"/>
            <a:ext cx="73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pic>
        <p:nvPicPr>
          <p:cNvPr id="661" name="Google Shape;661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4448" y="565768"/>
            <a:ext cx="968058" cy="125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9"/>
          <p:cNvSpPr txBox="1"/>
          <p:nvPr/>
        </p:nvSpPr>
        <p:spPr>
          <a:xfrm>
            <a:off x="10336315" y="1910932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663" name="Google Shape;663;p29"/>
          <p:cNvSpPr txBox="1"/>
          <p:nvPr/>
        </p:nvSpPr>
        <p:spPr>
          <a:xfrm>
            <a:off x="7798245" y="3239858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&gt; 3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9"/>
          <p:cNvSpPr txBox="1"/>
          <p:nvPr/>
        </p:nvSpPr>
        <p:spPr>
          <a:xfrm>
            <a:off x="6118730" y="3763078"/>
            <a:ext cx="61747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041660" y="2186717"/>
            <a:ext cx="85999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store a number whose values go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0 to 1000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735999" y="3889827"/>
            <a:ext cx="92113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 how many bits do we need to store this number 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0"/>
          <p:cNvSpPr txBox="1"/>
          <p:nvPr/>
        </p:nvSpPr>
        <p:spPr>
          <a:xfrm>
            <a:off x="3951738" y="595803"/>
            <a:ext cx="37832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 ?</a:t>
            </a:r>
            <a:endParaRPr sz="4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0" name="Google Shape;67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3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2" name="Google Shape;6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30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3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675" name="Google Shape;675;p30"/>
          <p:cNvSpPr txBox="1"/>
          <p:nvPr/>
        </p:nvSpPr>
        <p:spPr>
          <a:xfrm>
            <a:off x="2886919" y="3239858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&gt; 3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962" y="423090"/>
            <a:ext cx="1321687" cy="14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30"/>
          <p:cNvSpPr txBox="1"/>
          <p:nvPr/>
        </p:nvSpPr>
        <p:spPr>
          <a:xfrm>
            <a:off x="9014628" y="1910932"/>
            <a:ext cx="73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pic>
        <p:nvPicPr>
          <p:cNvPr id="678" name="Google Shape;67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4448" y="565768"/>
            <a:ext cx="968058" cy="125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30"/>
          <p:cNvSpPr txBox="1"/>
          <p:nvPr/>
        </p:nvSpPr>
        <p:spPr>
          <a:xfrm>
            <a:off x="10336315" y="1910932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680" name="Google Shape;680;p30"/>
          <p:cNvSpPr txBox="1"/>
          <p:nvPr/>
        </p:nvSpPr>
        <p:spPr>
          <a:xfrm>
            <a:off x="7798245" y="3239858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&gt; 8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6118730" y="3763078"/>
            <a:ext cx="61747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1"/>
          <p:cNvSpPr txBox="1"/>
          <p:nvPr/>
        </p:nvSpPr>
        <p:spPr>
          <a:xfrm>
            <a:off x="3951738" y="595803"/>
            <a:ext cx="37832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or False ?</a:t>
            </a:r>
            <a:endParaRPr sz="4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1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1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692" name="Google Shape;692;p31"/>
          <p:cNvSpPr txBox="1"/>
          <p:nvPr/>
        </p:nvSpPr>
        <p:spPr>
          <a:xfrm>
            <a:off x="2886919" y="3239858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&lt; 3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3" name="Google Shape;693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962" y="423090"/>
            <a:ext cx="1321687" cy="14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1"/>
          <p:cNvSpPr txBox="1"/>
          <p:nvPr/>
        </p:nvSpPr>
        <p:spPr>
          <a:xfrm>
            <a:off x="9014628" y="1910932"/>
            <a:ext cx="735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pic>
        <p:nvPicPr>
          <p:cNvPr id="695" name="Google Shape;695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54448" y="565768"/>
            <a:ext cx="968058" cy="1254133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1"/>
          <p:cNvSpPr txBox="1"/>
          <p:nvPr/>
        </p:nvSpPr>
        <p:spPr>
          <a:xfrm>
            <a:off x="10336315" y="1910932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697" name="Google Shape;697;p31"/>
          <p:cNvSpPr txBox="1"/>
          <p:nvPr/>
        </p:nvSpPr>
        <p:spPr>
          <a:xfrm>
            <a:off x="7798245" y="3239858"/>
            <a:ext cx="2603598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&lt; 8</a:t>
            </a:r>
            <a:endParaRPr sz="96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1"/>
          <p:cNvSpPr txBox="1"/>
          <p:nvPr/>
        </p:nvSpPr>
        <p:spPr>
          <a:xfrm>
            <a:off x="6118730" y="3763078"/>
            <a:ext cx="846707" cy="5232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7463" y="2726870"/>
            <a:ext cx="47053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2"/>
          <p:cNvSpPr txBox="1"/>
          <p:nvPr/>
        </p:nvSpPr>
        <p:spPr>
          <a:xfrm>
            <a:off x="3684814" y="714421"/>
            <a:ext cx="466506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= a </a:t>
            </a:r>
            <a:r>
              <a:rPr lang="en-US" sz="8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05" name="Google Shape;705;p32"/>
          <p:cNvSpPr txBox="1"/>
          <p:nvPr/>
        </p:nvSpPr>
        <p:spPr>
          <a:xfrm>
            <a:off x="3933372" y="3454413"/>
            <a:ext cx="12917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706" name="Google Shape;706;p32"/>
          <p:cNvSpPr txBox="1"/>
          <p:nvPr/>
        </p:nvSpPr>
        <p:spPr>
          <a:xfrm>
            <a:off x="3933371" y="3981938"/>
            <a:ext cx="11150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dirty="0"/>
          </a:p>
        </p:txBody>
      </p:sp>
      <p:sp>
        <p:nvSpPr>
          <p:cNvPr id="707" name="Google Shape;707;p32"/>
          <p:cNvSpPr txBox="1"/>
          <p:nvPr/>
        </p:nvSpPr>
        <p:spPr>
          <a:xfrm>
            <a:off x="5341258" y="3981938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08" name="Google Shape;708;p32"/>
          <p:cNvSpPr txBox="1"/>
          <p:nvPr/>
        </p:nvSpPr>
        <p:spPr>
          <a:xfrm>
            <a:off x="5341257" y="4509463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09" name="Google Shape;709;p32"/>
          <p:cNvSpPr txBox="1"/>
          <p:nvPr/>
        </p:nvSpPr>
        <p:spPr>
          <a:xfrm>
            <a:off x="7053944" y="3454413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10" name="Google Shape;710;p32"/>
          <p:cNvSpPr txBox="1"/>
          <p:nvPr/>
        </p:nvSpPr>
        <p:spPr>
          <a:xfrm>
            <a:off x="7053943" y="3981938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11" name="Google Shape;711;p32"/>
          <p:cNvSpPr txBox="1"/>
          <p:nvPr/>
        </p:nvSpPr>
        <p:spPr>
          <a:xfrm>
            <a:off x="7053942" y="4602328"/>
            <a:ext cx="8499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2"/>
          <p:cNvSpPr txBox="1"/>
          <p:nvPr/>
        </p:nvSpPr>
        <p:spPr>
          <a:xfrm>
            <a:off x="5399285" y="3454412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13" name="Google Shape;713;p32"/>
          <p:cNvSpPr txBox="1"/>
          <p:nvPr/>
        </p:nvSpPr>
        <p:spPr>
          <a:xfrm>
            <a:off x="3991399" y="4569398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14" name="Google Shape;714;p32"/>
          <p:cNvSpPr txBox="1"/>
          <p:nvPr/>
        </p:nvSpPr>
        <p:spPr>
          <a:xfrm>
            <a:off x="3991399" y="5126891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15" name="Google Shape;715;p32"/>
          <p:cNvSpPr txBox="1"/>
          <p:nvPr/>
        </p:nvSpPr>
        <p:spPr>
          <a:xfrm>
            <a:off x="5370270" y="5087980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16" name="Google Shape;716;p32"/>
          <p:cNvSpPr txBox="1"/>
          <p:nvPr/>
        </p:nvSpPr>
        <p:spPr>
          <a:xfrm>
            <a:off x="7111970" y="5087980"/>
            <a:ext cx="8499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2"/>
          <p:cNvSpPr/>
          <p:nvPr/>
        </p:nvSpPr>
        <p:spPr>
          <a:xfrm flipH="1">
            <a:off x="8530386" y="4976881"/>
            <a:ext cx="804744" cy="4564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32"/>
          <p:cNvSpPr txBox="1"/>
          <p:nvPr/>
        </p:nvSpPr>
        <p:spPr>
          <a:xfrm>
            <a:off x="9583670" y="3798978"/>
            <a:ext cx="14239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if either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and 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True</a:t>
            </a:r>
            <a:endParaRPr/>
          </a:p>
        </p:txBody>
      </p:sp>
      <p:sp>
        <p:nvSpPr>
          <p:cNvPr id="719" name="Google Shape;719;p32"/>
          <p:cNvSpPr/>
          <p:nvPr/>
        </p:nvSpPr>
        <p:spPr>
          <a:xfrm flipH="1">
            <a:off x="8486045" y="4419388"/>
            <a:ext cx="804744" cy="4564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32"/>
          <p:cNvSpPr/>
          <p:nvPr/>
        </p:nvSpPr>
        <p:spPr>
          <a:xfrm flipH="1">
            <a:off x="8438619" y="3342534"/>
            <a:ext cx="804744" cy="4564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722" name="Google Shape;72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4" name="Google Shape;724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2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3"/>
          <p:cNvSpPr txBox="1"/>
          <p:nvPr/>
        </p:nvSpPr>
        <p:spPr>
          <a:xfrm>
            <a:off x="3088226" y="788663"/>
            <a:ext cx="5553123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 = a </a:t>
            </a:r>
            <a:r>
              <a:rPr lang="en-US" sz="88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pic>
        <p:nvPicPr>
          <p:cNvPr id="731" name="Google Shape;73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0300" y="2378302"/>
            <a:ext cx="464820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3"/>
          <p:cNvSpPr txBox="1"/>
          <p:nvPr/>
        </p:nvSpPr>
        <p:spPr>
          <a:xfrm>
            <a:off x="3933372" y="3091556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33" name="Google Shape;733;p33"/>
          <p:cNvSpPr txBox="1"/>
          <p:nvPr/>
        </p:nvSpPr>
        <p:spPr>
          <a:xfrm>
            <a:off x="3933371" y="3619081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34" name="Google Shape;734;p33"/>
          <p:cNvSpPr txBox="1"/>
          <p:nvPr/>
        </p:nvSpPr>
        <p:spPr>
          <a:xfrm>
            <a:off x="5341258" y="3619081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35" name="Google Shape;735;p33"/>
          <p:cNvSpPr txBox="1"/>
          <p:nvPr/>
        </p:nvSpPr>
        <p:spPr>
          <a:xfrm>
            <a:off x="5341257" y="4146606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36" name="Google Shape;736;p33"/>
          <p:cNvSpPr txBox="1"/>
          <p:nvPr/>
        </p:nvSpPr>
        <p:spPr>
          <a:xfrm>
            <a:off x="7053944" y="3091556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37" name="Google Shape;737;p33"/>
          <p:cNvSpPr txBox="1"/>
          <p:nvPr/>
        </p:nvSpPr>
        <p:spPr>
          <a:xfrm>
            <a:off x="7053943" y="3619081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38" name="Google Shape;738;p33"/>
          <p:cNvSpPr txBox="1"/>
          <p:nvPr/>
        </p:nvSpPr>
        <p:spPr>
          <a:xfrm>
            <a:off x="7053942" y="4239471"/>
            <a:ext cx="907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</p:txBody>
      </p:sp>
      <p:sp>
        <p:nvSpPr>
          <p:cNvPr id="739" name="Google Shape;739;p33"/>
          <p:cNvSpPr txBox="1"/>
          <p:nvPr/>
        </p:nvSpPr>
        <p:spPr>
          <a:xfrm>
            <a:off x="5399285" y="3091555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40" name="Google Shape;740;p33"/>
          <p:cNvSpPr txBox="1"/>
          <p:nvPr/>
        </p:nvSpPr>
        <p:spPr>
          <a:xfrm>
            <a:off x="3991399" y="4206541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41" name="Google Shape;741;p33"/>
          <p:cNvSpPr txBox="1"/>
          <p:nvPr/>
        </p:nvSpPr>
        <p:spPr>
          <a:xfrm>
            <a:off x="3991399" y="4764034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42" name="Google Shape;742;p33"/>
          <p:cNvSpPr txBox="1"/>
          <p:nvPr/>
        </p:nvSpPr>
        <p:spPr>
          <a:xfrm>
            <a:off x="5370270" y="4725123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43" name="Google Shape;743;p33"/>
          <p:cNvSpPr txBox="1"/>
          <p:nvPr/>
        </p:nvSpPr>
        <p:spPr>
          <a:xfrm>
            <a:off x="7111970" y="4725123"/>
            <a:ext cx="8499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</p:txBody>
      </p:sp>
      <p:sp>
        <p:nvSpPr>
          <p:cNvPr id="744" name="Google Shape;744;p33"/>
          <p:cNvSpPr/>
          <p:nvPr/>
        </p:nvSpPr>
        <p:spPr>
          <a:xfrm flipH="1">
            <a:off x="8432813" y="4582591"/>
            <a:ext cx="1088571" cy="61742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3"/>
          <p:cNvSpPr txBox="1"/>
          <p:nvPr/>
        </p:nvSpPr>
        <p:spPr>
          <a:xfrm>
            <a:off x="9713347" y="4398197"/>
            <a:ext cx="16321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only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both A and 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True</a:t>
            </a:r>
            <a:endParaRPr/>
          </a:p>
        </p:txBody>
      </p:sp>
      <p:sp>
        <p:nvSpPr>
          <p:cNvPr id="746" name="Google Shape;746;p33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747" name="Google Shape;74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3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9" name="Google Shape;74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33"/>
          <p:cNvSpPr txBox="1"/>
          <p:nvPr/>
        </p:nvSpPr>
        <p:spPr>
          <a:xfrm>
            <a:off x="791029" y="116701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/>
          <p:nvPr/>
        </p:nvSpPr>
        <p:spPr>
          <a:xfrm>
            <a:off x="472179" y="3623477"/>
            <a:ext cx="118099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((3 &lt; 5) AND ( (5 – 2) &lt;= 3 )) OR (( (4*2) &gt;= 5) AND ((9-2) == 7) 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34"/>
          <p:cNvSpPr txBox="1"/>
          <p:nvPr/>
        </p:nvSpPr>
        <p:spPr>
          <a:xfrm>
            <a:off x="3148177" y="560611"/>
            <a:ext cx="6485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Revolve the following expression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4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58" name="Google Shape;7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0" name="Google Shape;76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34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B40ABF-5A0C-4677-95A5-05C3DB0B3113}"/>
                  </a:ext>
                </a:extLst>
              </p14:cNvPr>
              <p14:cNvContentPartPr/>
              <p14:nvPr/>
            </p14:nvContentPartPr>
            <p14:xfrm>
              <a:off x="1107240" y="4235920"/>
              <a:ext cx="360" cy="324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B40ABF-5A0C-4677-95A5-05C3DB0B31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8600" y="4227280"/>
                <a:ext cx="18000" cy="3423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19E7D5EC-419C-42DD-A467-C54F7EFA60A1}"/>
              </a:ext>
            </a:extLst>
          </p:cNvPr>
          <p:cNvSpPr/>
          <p:nvPr/>
        </p:nvSpPr>
        <p:spPr>
          <a:xfrm>
            <a:off x="472179" y="4085142"/>
            <a:ext cx="1275341" cy="69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5"/>
          <p:cNvSpPr txBox="1"/>
          <p:nvPr/>
        </p:nvSpPr>
        <p:spPr>
          <a:xfrm>
            <a:off x="818875" y="3443656"/>
            <a:ext cx="118019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((8 &gt; 5) OR ((5 – 2) &lt; 3)) OR (((3*2) &gt;= 5) AND ((12-2) &lt;= 10) 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7" name="Google Shape;767;p35"/>
          <p:cNvSpPr txBox="1"/>
          <p:nvPr/>
        </p:nvSpPr>
        <p:spPr>
          <a:xfrm>
            <a:off x="3148177" y="560611"/>
            <a:ext cx="6485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Revolve the following expression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69" name="Google Shape;7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1" name="Google Shape;77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5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6"/>
          <p:cNvSpPr txBox="1"/>
          <p:nvPr/>
        </p:nvSpPr>
        <p:spPr>
          <a:xfrm>
            <a:off x="489994" y="2413347"/>
            <a:ext cx="1180198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 (20/2 &gt;= 9) OR True) AND ( ((3-1)*2 &lt; 4) OR (5 == 3) )) 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(((1+2) &lt; 2) AND True) OR (True OR False) 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36"/>
          <p:cNvSpPr txBox="1"/>
          <p:nvPr/>
        </p:nvSpPr>
        <p:spPr>
          <a:xfrm>
            <a:off x="3148177" y="560611"/>
            <a:ext cx="6485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Revolve the following expression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80" name="Google Shape;78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3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2" name="Google Shape;78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6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7"/>
          <p:cNvSpPr txBox="1"/>
          <p:nvPr/>
        </p:nvSpPr>
        <p:spPr>
          <a:xfrm>
            <a:off x="489994" y="2413347"/>
            <a:ext cx="105858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((15 &lt;= (5*3)) OR (5 &lt;= 9)) OR (((5*2) &gt;= 10) AND (2 == 2) 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9" name="Google Shape;789;p37"/>
          <p:cNvSpPr txBox="1"/>
          <p:nvPr/>
        </p:nvSpPr>
        <p:spPr>
          <a:xfrm>
            <a:off x="3148177" y="560611"/>
            <a:ext cx="6485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Revolve the following expression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791" name="Google Shape;79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3" name="Google Shape;79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7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8"/>
          <p:cNvSpPr txBox="1"/>
          <p:nvPr/>
        </p:nvSpPr>
        <p:spPr>
          <a:xfrm>
            <a:off x="3148177" y="560611"/>
            <a:ext cx="6485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Revolve the following expression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8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801" name="Google Shape;80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38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3" name="Google Shape;803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38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8"/>
          <p:cNvSpPr txBox="1"/>
          <p:nvPr/>
        </p:nvSpPr>
        <p:spPr>
          <a:xfrm>
            <a:off x="705271" y="2815619"/>
            <a:ext cx="9973839" cy="114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((False OR True) AND (True OR True)) AND ((True AND True) OR (False OR False) 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9"/>
          <p:cNvSpPr txBox="1"/>
          <p:nvPr/>
        </p:nvSpPr>
        <p:spPr>
          <a:xfrm>
            <a:off x="3148177" y="560611"/>
            <a:ext cx="64856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Revolve the following expression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9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812" name="Google Shape;81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3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4" name="Google Shape;81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9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9"/>
          <p:cNvSpPr txBox="1"/>
          <p:nvPr/>
        </p:nvSpPr>
        <p:spPr>
          <a:xfrm>
            <a:off x="1125090" y="2468595"/>
            <a:ext cx="919196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((18 == (6*3)) OR ((5 + 2) &lt;= 9)) OR (((7*2) &lt;= 10) AND ((1+2) &lt; 2) )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041660" y="2186717"/>
            <a:ext cx="859998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store a number whose values go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0 to 1000</a:t>
            </a:r>
            <a:endParaRPr dirty="0"/>
          </a:p>
        </p:txBody>
      </p:sp>
      <p:sp>
        <p:nvSpPr>
          <p:cNvPr id="131" name="Google Shape;131;p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735999" y="3889827"/>
            <a:ext cx="92113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 how many bits do we need to store this number ?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2322286" y="4978400"/>
            <a:ext cx="67481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bits 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Because 2^10 = 1024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 with 10 bits we can express values from 0 to 1023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2962419" y="3791922"/>
            <a:ext cx="62785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✔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44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X ? 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3636292" y="1288300"/>
            <a:ext cx="5246949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+ 4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2962419" y="3791922"/>
            <a:ext cx="62785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✔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44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X ? 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3636292" y="1288300"/>
            <a:ext cx="5246949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+ 4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9506857" y="315034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157" name="Google Shape;157;p6"/>
          <p:cNvCxnSpPr>
            <a:stCxn id="156" idx="2"/>
          </p:cNvCxnSpPr>
          <p:nvPr/>
        </p:nvCxnSpPr>
        <p:spPr>
          <a:xfrm rot="5400000">
            <a:off x="9156109" y="3678179"/>
            <a:ext cx="441600" cy="678600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375678" y="3773105"/>
            <a:ext cx="62785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✔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440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X ? 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2049551" y="1269483"/>
            <a:ext cx="5246949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&gt; 4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 rot="-625023">
            <a:off x="8156045" y="4220676"/>
            <a:ext cx="3603872" cy="175432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less than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greater than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equal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&lt;= less than or equal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&gt;= greater than or equal 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1375678" y="3773105"/>
            <a:ext cx="62785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Symbols"/>
              <a:buChar char="✔"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4400" dirty="0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X ? </a:t>
            </a:r>
            <a:endParaRPr dirty="0"/>
          </a:p>
        </p:txBody>
      </p:sp>
      <p:sp>
        <p:nvSpPr>
          <p:cNvPr id="180" name="Google Shape;180;p8"/>
          <p:cNvSpPr txBox="1"/>
          <p:nvPr/>
        </p:nvSpPr>
        <p:spPr>
          <a:xfrm>
            <a:off x="2049551" y="1269483"/>
            <a:ext cx="5246949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3 &gt; 4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 rot="-625023">
            <a:off x="8156045" y="4220676"/>
            <a:ext cx="3603872" cy="175432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less than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greater than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 equal 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&lt;= less than or equal 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&gt;= greater than or equal 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</p:txBody>
      </p:sp>
      <p:sp>
        <p:nvSpPr>
          <p:cNvPr id="182" name="Google Shape;182;p8"/>
          <p:cNvSpPr txBox="1"/>
          <p:nvPr/>
        </p:nvSpPr>
        <p:spPr>
          <a:xfrm>
            <a:off x="7320995" y="2669866"/>
            <a:ext cx="28453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 : 3 is less than 4</a:t>
            </a:r>
            <a:endParaRPr/>
          </a:p>
        </p:txBody>
      </p:sp>
      <p:cxnSp>
        <p:nvCxnSpPr>
          <p:cNvPr id="183" name="Google Shape;183;p8"/>
          <p:cNvCxnSpPr>
            <a:stCxn id="182" idx="2"/>
          </p:cNvCxnSpPr>
          <p:nvPr/>
        </p:nvCxnSpPr>
        <p:spPr>
          <a:xfrm rot="5400000">
            <a:off x="7776492" y="2806031"/>
            <a:ext cx="641700" cy="1292700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744049" y="1426800"/>
            <a:ext cx="98555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something can only be True or False we use a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4404398" y="1946320"/>
            <a:ext cx="428514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/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39027" y="3326814"/>
            <a:ext cx="4265563" cy="242155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1582057" y="5881060"/>
            <a:ext cx="87841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 how many bit do we need to store a Boolean  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1113</Words>
  <Application>Microsoft Office PowerPoint</Application>
  <PresentationFormat>Widescreen</PresentationFormat>
  <Paragraphs>403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Yon YEN</cp:lastModifiedBy>
  <cp:revision>5</cp:revision>
  <dcterms:created xsi:type="dcterms:W3CDTF">2020-01-30T10:34:45Z</dcterms:created>
  <dcterms:modified xsi:type="dcterms:W3CDTF">2023-03-31T01:26:43Z</dcterms:modified>
</cp:coreProperties>
</file>