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48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16C7-5889-4852-AB7F-CD267DA51C0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C4F67-ABA1-4B95-86E8-09EBC8EA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A7A4-8F5D-0A1D-7534-D2245B4F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B35DB-46E3-9967-3DCC-03167CDD4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8EB8-4B34-ED97-C623-94D1EA80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D8A0-AF33-818A-6033-76F7E24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9C08-AE9C-94A2-37E9-97D3012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F01D-2D0B-FAF5-2B07-BEA29C28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6D9D-5E4D-B10B-B100-13FE556B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E2B9-DFDB-5485-C533-EF5294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6C41-31F3-06AD-E498-1AD1810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9367-2407-3CC1-EB40-705B7B79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6DB8-0DD7-51AD-84E7-1CBEA37AF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0E77-8EDA-7E19-61E2-AD40A431C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58FC-4C72-A3C7-34C8-8DD61374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8105-9089-3771-DDAA-B4F3F61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8669-08F5-6366-39A6-58CD8DC8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295E-209D-1E41-E01E-B4B718B7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3CD1-3EB7-6E8A-7541-C40B4C3F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375F-98D6-22F9-A345-122060B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05A5-D81F-AA48-26E2-5F8D82CD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5CC-A2A9-8902-3D19-D6E0B3A1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BF6-AF49-32E2-1781-9DD23E0B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58E5-4447-0F4D-AB4B-D8426A2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4EA2-60E3-A2EE-88E4-2AF751EC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935C-C309-1C2F-00D7-21537972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E2F9-BA28-5A75-D802-B693C926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68A7-CB89-18B7-F3E2-8F02B16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546B-F41C-ED3E-BCCD-5F91B6EC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3E46-B857-F15E-58BC-081E4C53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C5CF-D399-3C5B-2CB6-4734395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0690-316C-158A-064E-9507FE47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E8FA-B1B1-AC64-AF9D-DE56CAE9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6CA1-9093-2235-B401-57221F0B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8DF7-0B25-43FD-16D4-8511D0EA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099E-7F6B-5958-B707-CDFE7759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9F2E-6BFA-F5CC-0B5A-829ACD7E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0A48A-1BE3-8CFF-F3CB-C3C7A5D5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29AA5-F9FF-559A-DD62-04231E3C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03CA0-6F4B-F041-5A08-56C8DFC9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2E66C-2CD1-073A-93F4-B38EB506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4DBA-8932-2FFC-7970-AE1A0826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E6DA-DD71-DDA0-37C4-FFCE32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A049D-186B-1157-8415-FEBBD2FB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85B19-E11F-6FBD-3318-BF2964E9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AB1B-F568-0F8D-E421-2C670F25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3CDE-495B-6FF4-5750-EB8C723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E0D5-22EE-C488-065E-07D6DEA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8C61-57AF-3D70-BE22-126147DB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F3B3-212B-58A3-ADF3-AB5E02FE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643C0-A22F-C480-5D65-111281C6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BB166-4219-815C-CB94-2CC8DBD0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98DED-553D-0B37-9747-5658ED2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D25EA-6B36-21BC-F425-2D4E2605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7A3-02D0-15DF-CB68-EFB7DAE3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BF0D1-F766-7143-CD7D-957E90089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D15A-230F-308D-4E04-7F48903F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4380-62D1-2C2B-02E9-B88E3C21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56C7-4AE6-E09D-CEF0-3088802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0110-6BCD-81C7-8085-C1D46B3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29F5B-742E-D92D-51C4-152917BF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1385-C92D-A8A9-7B76-6F43026E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1EC9-E92E-947F-3723-FC44D287D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F554-CAA3-4276-954E-151295A064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6B0E-57D3-6AB2-A56F-11205998C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C496-53E7-72D4-AC04-814BD73B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000B-3D9B-4D54-94A1-7059C994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50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EFF0-6B78-53A8-AD99-CA701FD98B54}"/>
              </a:ext>
            </a:extLst>
          </p:cNvPr>
          <p:cNvSpPr/>
          <p:nvPr/>
        </p:nvSpPr>
        <p:spPr>
          <a:xfrm>
            <a:off x="95330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03A-76FB-1B6B-E46E-81FEC79C7CA2}"/>
              </a:ext>
            </a:extLst>
          </p:cNvPr>
          <p:cNvSpPr/>
          <p:nvPr/>
        </p:nvSpPr>
        <p:spPr>
          <a:xfrm>
            <a:off x="1534058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35576-8E19-9328-25C4-30339FD25676}"/>
              </a:ext>
            </a:extLst>
          </p:cNvPr>
          <p:cNvSpPr/>
          <p:nvPr/>
        </p:nvSpPr>
        <p:spPr>
          <a:xfrm>
            <a:off x="2114809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FE884-EF91-B047-4546-268223275FDF}"/>
              </a:ext>
            </a:extLst>
          </p:cNvPr>
          <p:cNvSpPr/>
          <p:nvPr/>
        </p:nvSpPr>
        <p:spPr>
          <a:xfrm>
            <a:off x="95330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2351-5DBA-BE12-7FE0-50643CDB388F}"/>
              </a:ext>
            </a:extLst>
          </p:cNvPr>
          <p:cNvSpPr/>
          <p:nvPr/>
        </p:nvSpPr>
        <p:spPr>
          <a:xfrm>
            <a:off x="1534058" y="511084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901E4-4F41-E661-7FAC-2DD9F524687B}"/>
              </a:ext>
            </a:extLst>
          </p:cNvPr>
          <p:cNvSpPr/>
          <p:nvPr/>
        </p:nvSpPr>
        <p:spPr>
          <a:xfrm>
            <a:off x="211480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3E6DD-5991-624C-FB77-0A9F9C26B01E}"/>
              </a:ext>
            </a:extLst>
          </p:cNvPr>
          <p:cNvSpPr/>
          <p:nvPr/>
        </p:nvSpPr>
        <p:spPr>
          <a:xfrm>
            <a:off x="953307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0C6EB-2105-4F2F-1F0F-3225A5B666AB}"/>
              </a:ext>
            </a:extLst>
          </p:cNvPr>
          <p:cNvSpPr/>
          <p:nvPr/>
        </p:nvSpPr>
        <p:spPr>
          <a:xfrm>
            <a:off x="153405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61E0A-EAED-B829-44FD-4FE643D66EA3}"/>
              </a:ext>
            </a:extLst>
          </p:cNvPr>
          <p:cNvSpPr/>
          <p:nvPr/>
        </p:nvSpPr>
        <p:spPr>
          <a:xfrm>
            <a:off x="211480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A4007-2999-0D43-F0C4-0ED9A2D20369}"/>
              </a:ext>
            </a:extLst>
          </p:cNvPr>
          <p:cNvSpPr/>
          <p:nvPr/>
        </p:nvSpPr>
        <p:spPr>
          <a:xfrm>
            <a:off x="3229669" y="453009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EBBA9-D862-515B-5585-D7EFF8CA4484}"/>
              </a:ext>
            </a:extLst>
          </p:cNvPr>
          <p:cNvSpPr/>
          <p:nvPr/>
        </p:nvSpPr>
        <p:spPr>
          <a:xfrm>
            <a:off x="3810420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F7FF7A-FC8A-CF5F-FBB5-7479DFCF89E8}"/>
              </a:ext>
            </a:extLst>
          </p:cNvPr>
          <p:cNvSpPr/>
          <p:nvPr/>
        </p:nvSpPr>
        <p:spPr>
          <a:xfrm>
            <a:off x="3229669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1F355-36FD-1E3A-577D-D24F57618820}"/>
              </a:ext>
            </a:extLst>
          </p:cNvPr>
          <p:cNvSpPr/>
          <p:nvPr/>
        </p:nvSpPr>
        <p:spPr>
          <a:xfrm>
            <a:off x="3810420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3F13D-D216-3773-57AA-099592BB0F64}"/>
              </a:ext>
            </a:extLst>
          </p:cNvPr>
          <p:cNvSpPr/>
          <p:nvPr/>
        </p:nvSpPr>
        <p:spPr>
          <a:xfrm>
            <a:off x="3229669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352DF-0CE8-2C0A-A601-F54A41DA7C69}"/>
              </a:ext>
            </a:extLst>
          </p:cNvPr>
          <p:cNvSpPr/>
          <p:nvPr/>
        </p:nvSpPr>
        <p:spPr>
          <a:xfrm>
            <a:off x="3810420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153BE-AF03-6682-8198-46A331710F10}"/>
              </a:ext>
            </a:extLst>
          </p:cNvPr>
          <p:cNvSpPr/>
          <p:nvPr/>
        </p:nvSpPr>
        <p:spPr>
          <a:xfrm>
            <a:off x="5515065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DA110-D869-FD8B-CE3C-17284E96607E}"/>
              </a:ext>
            </a:extLst>
          </p:cNvPr>
          <p:cNvSpPr/>
          <p:nvPr/>
        </p:nvSpPr>
        <p:spPr>
          <a:xfrm>
            <a:off x="6095816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AAF448-411E-D773-AC85-66871C4488CC}"/>
              </a:ext>
            </a:extLst>
          </p:cNvPr>
          <p:cNvSpPr/>
          <p:nvPr/>
        </p:nvSpPr>
        <p:spPr>
          <a:xfrm>
            <a:off x="6676567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81A7B-295A-F07B-E78A-7CEF38F5A227}"/>
              </a:ext>
            </a:extLst>
          </p:cNvPr>
          <p:cNvSpPr/>
          <p:nvPr/>
        </p:nvSpPr>
        <p:spPr>
          <a:xfrm>
            <a:off x="5515065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B1F09-5DF0-5659-33D9-701811BA7D67}"/>
              </a:ext>
            </a:extLst>
          </p:cNvPr>
          <p:cNvSpPr/>
          <p:nvPr/>
        </p:nvSpPr>
        <p:spPr>
          <a:xfrm>
            <a:off x="6095816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78A13-7E4D-54C6-C818-9BC19D1A2C82}"/>
              </a:ext>
            </a:extLst>
          </p:cNvPr>
          <p:cNvSpPr/>
          <p:nvPr/>
        </p:nvSpPr>
        <p:spPr>
          <a:xfrm>
            <a:off x="6676567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0CDE94-0FE2-1343-03C3-FB4128DFE86B}"/>
              </a:ext>
            </a:extLst>
          </p:cNvPr>
          <p:cNvSpPr/>
          <p:nvPr/>
        </p:nvSpPr>
        <p:spPr>
          <a:xfrm>
            <a:off x="754947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FF01C-AE22-D599-18CD-A37619CD1FC7}"/>
              </a:ext>
            </a:extLst>
          </p:cNvPr>
          <p:cNvSpPr/>
          <p:nvPr/>
        </p:nvSpPr>
        <p:spPr>
          <a:xfrm>
            <a:off x="813022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F611EA-D9F0-675E-E446-B98905350BBF}"/>
              </a:ext>
            </a:extLst>
          </p:cNvPr>
          <p:cNvSpPr/>
          <p:nvPr/>
        </p:nvSpPr>
        <p:spPr>
          <a:xfrm>
            <a:off x="8710979" y="453009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5E06A5-B81C-7732-87C5-7354B1D19F42}"/>
              </a:ext>
            </a:extLst>
          </p:cNvPr>
          <p:cNvSpPr/>
          <p:nvPr/>
        </p:nvSpPr>
        <p:spPr>
          <a:xfrm>
            <a:off x="754947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F588E-C7D0-D8C0-1D5A-24906AFBFEF7}"/>
              </a:ext>
            </a:extLst>
          </p:cNvPr>
          <p:cNvSpPr/>
          <p:nvPr/>
        </p:nvSpPr>
        <p:spPr>
          <a:xfrm>
            <a:off x="813022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E56BD-881B-F885-4006-3417D7824371}"/>
              </a:ext>
            </a:extLst>
          </p:cNvPr>
          <p:cNvSpPr/>
          <p:nvPr/>
        </p:nvSpPr>
        <p:spPr>
          <a:xfrm>
            <a:off x="871097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6603B-D189-3683-0A70-F420F6562563}"/>
              </a:ext>
            </a:extLst>
          </p:cNvPr>
          <p:cNvSpPr/>
          <p:nvPr/>
        </p:nvSpPr>
        <p:spPr>
          <a:xfrm>
            <a:off x="7549477" y="56915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A0490F-5CD9-5611-8F4C-90341F0349DB}"/>
              </a:ext>
            </a:extLst>
          </p:cNvPr>
          <p:cNvSpPr/>
          <p:nvPr/>
        </p:nvSpPr>
        <p:spPr>
          <a:xfrm>
            <a:off x="813022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0170C2-0981-19D6-DD3F-E0DEF3E52AFB}"/>
              </a:ext>
            </a:extLst>
          </p:cNvPr>
          <p:cNvSpPr/>
          <p:nvPr/>
        </p:nvSpPr>
        <p:spPr>
          <a:xfrm>
            <a:off x="871097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1D60F1-6151-F2DF-6DCB-AC8796510AF5}"/>
              </a:ext>
            </a:extLst>
          </p:cNvPr>
          <p:cNvSpPr/>
          <p:nvPr/>
        </p:nvSpPr>
        <p:spPr>
          <a:xfrm>
            <a:off x="984703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64E9DB-DFD5-377C-4991-B2FCA4C197DE}"/>
              </a:ext>
            </a:extLst>
          </p:cNvPr>
          <p:cNvSpPr/>
          <p:nvPr/>
        </p:nvSpPr>
        <p:spPr>
          <a:xfrm>
            <a:off x="10427789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BFEAD-013C-350D-0177-F862DE1E8852}"/>
              </a:ext>
            </a:extLst>
          </p:cNvPr>
          <p:cNvSpPr/>
          <p:nvPr/>
        </p:nvSpPr>
        <p:spPr>
          <a:xfrm>
            <a:off x="11008540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8CEE1F-2ACD-41EC-4AA0-1F362F64304D}"/>
              </a:ext>
            </a:extLst>
          </p:cNvPr>
          <p:cNvSpPr/>
          <p:nvPr/>
        </p:nvSpPr>
        <p:spPr>
          <a:xfrm>
            <a:off x="984703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428C58-100F-E0B3-6558-1D872118AF20}"/>
              </a:ext>
            </a:extLst>
          </p:cNvPr>
          <p:cNvSpPr/>
          <p:nvPr/>
        </p:nvSpPr>
        <p:spPr>
          <a:xfrm>
            <a:off x="10427789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AEE90F-1C04-2299-C231-3E8E25142AE7}"/>
              </a:ext>
            </a:extLst>
          </p:cNvPr>
          <p:cNvSpPr/>
          <p:nvPr/>
        </p:nvSpPr>
        <p:spPr>
          <a:xfrm>
            <a:off x="11008540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A08BA4-9AA2-5DCE-FEB1-35DAED020798}"/>
              </a:ext>
            </a:extLst>
          </p:cNvPr>
          <p:cNvSpPr/>
          <p:nvPr/>
        </p:nvSpPr>
        <p:spPr>
          <a:xfrm>
            <a:off x="984703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34AD4E-AB94-D875-F792-A84C92381DD5}"/>
              </a:ext>
            </a:extLst>
          </p:cNvPr>
          <p:cNvSpPr/>
          <p:nvPr/>
        </p:nvSpPr>
        <p:spPr>
          <a:xfrm>
            <a:off x="10427789" y="569159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90E08D-E821-BDE1-5CB7-803C375879CD}"/>
              </a:ext>
            </a:extLst>
          </p:cNvPr>
          <p:cNvSpPr/>
          <p:nvPr/>
        </p:nvSpPr>
        <p:spPr>
          <a:xfrm>
            <a:off x="11008540" y="569159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D44B3-ABF2-7BBC-303A-421BF2620DC1}"/>
              </a:ext>
            </a:extLst>
          </p:cNvPr>
          <p:cNvSpPr txBox="1"/>
          <p:nvPr/>
        </p:nvSpPr>
        <p:spPr>
          <a:xfrm>
            <a:off x="1800299" y="3958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1F6DAB-2DF7-A941-587D-229BE6A90E6A}"/>
              </a:ext>
            </a:extLst>
          </p:cNvPr>
          <p:cNvSpPr txBox="1"/>
          <p:nvPr/>
        </p:nvSpPr>
        <p:spPr>
          <a:xfrm>
            <a:off x="3943541" y="39963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AAD6B4-4FD3-2333-49A1-1FADCA500B4B}"/>
              </a:ext>
            </a:extLst>
          </p:cNvPr>
          <p:cNvSpPr txBox="1"/>
          <p:nvPr/>
        </p:nvSpPr>
        <p:spPr>
          <a:xfrm>
            <a:off x="6304092" y="3959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A6398-81C4-B375-04B5-94C81E678BFC}"/>
              </a:ext>
            </a:extLst>
          </p:cNvPr>
          <p:cNvSpPr txBox="1"/>
          <p:nvPr/>
        </p:nvSpPr>
        <p:spPr>
          <a:xfrm>
            <a:off x="8492522" y="39656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49BD8D-2D08-07B1-18ED-4F00560D6484}"/>
              </a:ext>
            </a:extLst>
          </p:cNvPr>
          <p:cNvSpPr txBox="1"/>
          <p:nvPr/>
        </p:nvSpPr>
        <p:spPr>
          <a:xfrm>
            <a:off x="10492896" y="39493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570714-27A0-B974-7EA2-42D10E32DD6C}"/>
              </a:ext>
            </a:extLst>
          </p:cNvPr>
          <p:cNvSpPr/>
          <p:nvPr/>
        </p:nvSpPr>
        <p:spPr>
          <a:xfrm>
            <a:off x="5515065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6E6C18-5BE4-4CC2-5E0B-F125C2DE9A99}"/>
              </a:ext>
            </a:extLst>
          </p:cNvPr>
          <p:cNvSpPr/>
          <p:nvPr/>
        </p:nvSpPr>
        <p:spPr>
          <a:xfrm>
            <a:off x="6095816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2133A4-B6E4-AA19-541C-23A696230FC4}"/>
              </a:ext>
            </a:extLst>
          </p:cNvPr>
          <p:cNvSpPr/>
          <p:nvPr/>
        </p:nvSpPr>
        <p:spPr>
          <a:xfrm>
            <a:off x="6676567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2F80E2-61DD-1FAE-F18F-F38A0766FC8F}"/>
              </a:ext>
            </a:extLst>
          </p:cNvPr>
          <p:cNvSpPr/>
          <p:nvPr/>
        </p:nvSpPr>
        <p:spPr>
          <a:xfrm>
            <a:off x="4391171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179925-F4F7-A798-A6DF-3AFA5853D631}"/>
              </a:ext>
            </a:extLst>
          </p:cNvPr>
          <p:cNvSpPr/>
          <p:nvPr/>
        </p:nvSpPr>
        <p:spPr>
          <a:xfrm>
            <a:off x="4391171" y="511084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3274DC-A1F9-CF75-785B-6CD3B9CB4A44}"/>
              </a:ext>
            </a:extLst>
          </p:cNvPr>
          <p:cNvSpPr/>
          <p:nvPr/>
        </p:nvSpPr>
        <p:spPr>
          <a:xfrm>
            <a:off x="4391171" y="569159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50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EFF0-6B78-53A8-AD99-CA701FD98B54}"/>
              </a:ext>
            </a:extLst>
          </p:cNvPr>
          <p:cNvSpPr/>
          <p:nvPr/>
        </p:nvSpPr>
        <p:spPr>
          <a:xfrm>
            <a:off x="95330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03A-76FB-1B6B-E46E-81FEC79C7CA2}"/>
              </a:ext>
            </a:extLst>
          </p:cNvPr>
          <p:cNvSpPr/>
          <p:nvPr/>
        </p:nvSpPr>
        <p:spPr>
          <a:xfrm>
            <a:off x="1534058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35576-8E19-9328-25C4-30339FD25676}"/>
              </a:ext>
            </a:extLst>
          </p:cNvPr>
          <p:cNvSpPr/>
          <p:nvPr/>
        </p:nvSpPr>
        <p:spPr>
          <a:xfrm>
            <a:off x="2114809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FE884-EF91-B047-4546-268223275FDF}"/>
              </a:ext>
            </a:extLst>
          </p:cNvPr>
          <p:cNvSpPr/>
          <p:nvPr/>
        </p:nvSpPr>
        <p:spPr>
          <a:xfrm>
            <a:off x="95330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2351-5DBA-BE12-7FE0-50643CDB388F}"/>
              </a:ext>
            </a:extLst>
          </p:cNvPr>
          <p:cNvSpPr/>
          <p:nvPr/>
        </p:nvSpPr>
        <p:spPr>
          <a:xfrm>
            <a:off x="1534058" y="511084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901E4-4F41-E661-7FAC-2DD9F524687B}"/>
              </a:ext>
            </a:extLst>
          </p:cNvPr>
          <p:cNvSpPr/>
          <p:nvPr/>
        </p:nvSpPr>
        <p:spPr>
          <a:xfrm>
            <a:off x="211480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3E6DD-5991-624C-FB77-0A9F9C26B01E}"/>
              </a:ext>
            </a:extLst>
          </p:cNvPr>
          <p:cNvSpPr/>
          <p:nvPr/>
        </p:nvSpPr>
        <p:spPr>
          <a:xfrm>
            <a:off x="953307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10C6EB-2105-4F2F-1F0F-3225A5B666AB}"/>
              </a:ext>
            </a:extLst>
          </p:cNvPr>
          <p:cNvSpPr/>
          <p:nvPr/>
        </p:nvSpPr>
        <p:spPr>
          <a:xfrm>
            <a:off x="153405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61E0A-EAED-B829-44FD-4FE643D66EA3}"/>
              </a:ext>
            </a:extLst>
          </p:cNvPr>
          <p:cNvSpPr/>
          <p:nvPr/>
        </p:nvSpPr>
        <p:spPr>
          <a:xfrm>
            <a:off x="211480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A4007-2999-0D43-F0C4-0ED9A2D20369}"/>
              </a:ext>
            </a:extLst>
          </p:cNvPr>
          <p:cNvSpPr/>
          <p:nvPr/>
        </p:nvSpPr>
        <p:spPr>
          <a:xfrm>
            <a:off x="3229669" y="453009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EBBA9-D862-515B-5585-D7EFF8CA4484}"/>
              </a:ext>
            </a:extLst>
          </p:cNvPr>
          <p:cNvSpPr/>
          <p:nvPr/>
        </p:nvSpPr>
        <p:spPr>
          <a:xfrm>
            <a:off x="3810420" y="45300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F7FF7A-FC8A-CF5F-FBB5-7479DFCF89E8}"/>
              </a:ext>
            </a:extLst>
          </p:cNvPr>
          <p:cNvSpPr/>
          <p:nvPr/>
        </p:nvSpPr>
        <p:spPr>
          <a:xfrm>
            <a:off x="3229669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1F355-36FD-1E3A-577D-D24F57618820}"/>
              </a:ext>
            </a:extLst>
          </p:cNvPr>
          <p:cNvSpPr/>
          <p:nvPr/>
        </p:nvSpPr>
        <p:spPr>
          <a:xfrm>
            <a:off x="3810420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3F13D-D216-3773-57AA-099592BB0F64}"/>
              </a:ext>
            </a:extLst>
          </p:cNvPr>
          <p:cNvSpPr/>
          <p:nvPr/>
        </p:nvSpPr>
        <p:spPr>
          <a:xfrm>
            <a:off x="3229669" y="56915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352DF-0CE8-2C0A-A601-F54A41DA7C69}"/>
              </a:ext>
            </a:extLst>
          </p:cNvPr>
          <p:cNvSpPr/>
          <p:nvPr/>
        </p:nvSpPr>
        <p:spPr>
          <a:xfrm>
            <a:off x="3810420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153BE-AF03-6682-8198-46A331710F10}"/>
              </a:ext>
            </a:extLst>
          </p:cNvPr>
          <p:cNvSpPr/>
          <p:nvPr/>
        </p:nvSpPr>
        <p:spPr>
          <a:xfrm>
            <a:off x="5515065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DA110-D869-FD8B-CE3C-17284E96607E}"/>
              </a:ext>
            </a:extLst>
          </p:cNvPr>
          <p:cNvSpPr/>
          <p:nvPr/>
        </p:nvSpPr>
        <p:spPr>
          <a:xfrm>
            <a:off x="6095816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AAF448-411E-D773-AC85-66871C4488CC}"/>
              </a:ext>
            </a:extLst>
          </p:cNvPr>
          <p:cNvSpPr/>
          <p:nvPr/>
        </p:nvSpPr>
        <p:spPr>
          <a:xfrm>
            <a:off x="6676567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81A7B-295A-F07B-E78A-7CEF38F5A227}"/>
              </a:ext>
            </a:extLst>
          </p:cNvPr>
          <p:cNvSpPr/>
          <p:nvPr/>
        </p:nvSpPr>
        <p:spPr>
          <a:xfrm>
            <a:off x="5515065" y="511084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B1F09-5DF0-5659-33D9-701811BA7D67}"/>
              </a:ext>
            </a:extLst>
          </p:cNvPr>
          <p:cNvSpPr/>
          <p:nvPr/>
        </p:nvSpPr>
        <p:spPr>
          <a:xfrm>
            <a:off x="6095816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78A13-7E4D-54C6-C818-9BC19D1A2C82}"/>
              </a:ext>
            </a:extLst>
          </p:cNvPr>
          <p:cNvSpPr/>
          <p:nvPr/>
        </p:nvSpPr>
        <p:spPr>
          <a:xfrm>
            <a:off x="6676567" y="5110848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0CDE94-0FE2-1343-03C3-FB4128DFE86B}"/>
              </a:ext>
            </a:extLst>
          </p:cNvPr>
          <p:cNvSpPr/>
          <p:nvPr/>
        </p:nvSpPr>
        <p:spPr>
          <a:xfrm>
            <a:off x="7549477" y="453009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FF01C-AE22-D599-18CD-A37619CD1FC7}"/>
              </a:ext>
            </a:extLst>
          </p:cNvPr>
          <p:cNvSpPr/>
          <p:nvPr/>
        </p:nvSpPr>
        <p:spPr>
          <a:xfrm>
            <a:off x="813022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F611EA-D9F0-675E-E446-B98905350BBF}"/>
              </a:ext>
            </a:extLst>
          </p:cNvPr>
          <p:cNvSpPr/>
          <p:nvPr/>
        </p:nvSpPr>
        <p:spPr>
          <a:xfrm>
            <a:off x="8710979" y="453009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5E06A5-B81C-7732-87C5-7354B1D19F42}"/>
              </a:ext>
            </a:extLst>
          </p:cNvPr>
          <p:cNvSpPr/>
          <p:nvPr/>
        </p:nvSpPr>
        <p:spPr>
          <a:xfrm>
            <a:off x="7549477" y="511084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F588E-C7D0-D8C0-1D5A-24906AFBFEF7}"/>
              </a:ext>
            </a:extLst>
          </p:cNvPr>
          <p:cNvSpPr/>
          <p:nvPr/>
        </p:nvSpPr>
        <p:spPr>
          <a:xfrm>
            <a:off x="813022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E56BD-881B-F885-4006-3417D7824371}"/>
              </a:ext>
            </a:extLst>
          </p:cNvPr>
          <p:cNvSpPr/>
          <p:nvPr/>
        </p:nvSpPr>
        <p:spPr>
          <a:xfrm>
            <a:off x="8710979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6603B-D189-3683-0A70-F420F6562563}"/>
              </a:ext>
            </a:extLst>
          </p:cNvPr>
          <p:cNvSpPr/>
          <p:nvPr/>
        </p:nvSpPr>
        <p:spPr>
          <a:xfrm>
            <a:off x="7549477" y="569159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A0490F-5CD9-5611-8F4C-90341F0349DB}"/>
              </a:ext>
            </a:extLst>
          </p:cNvPr>
          <p:cNvSpPr/>
          <p:nvPr/>
        </p:nvSpPr>
        <p:spPr>
          <a:xfrm>
            <a:off x="8130228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0170C2-0981-19D6-DD3F-E0DEF3E52AFB}"/>
              </a:ext>
            </a:extLst>
          </p:cNvPr>
          <p:cNvSpPr/>
          <p:nvPr/>
        </p:nvSpPr>
        <p:spPr>
          <a:xfrm>
            <a:off x="8710979" y="56915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1D60F1-6151-F2DF-6DCB-AC8796510AF5}"/>
              </a:ext>
            </a:extLst>
          </p:cNvPr>
          <p:cNvSpPr/>
          <p:nvPr/>
        </p:nvSpPr>
        <p:spPr>
          <a:xfrm>
            <a:off x="9847038" y="453009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64E9DB-DFD5-377C-4991-B2FCA4C197DE}"/>
              </a:ext>
            </a:extLst>
          </p:cNvPr>
          <p:cNvSpPr/>
          <p:nvPr/>
        </p:nvSpPr>
        <p:spPr>
          <a:xfrm>
            <a:off x="10427789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BFEAD-013C-350D-0177-F862DE1E8852}"/>
              </a:ext>
            </a:extLst>
          </p:cNvPr>
          <p:cNvSpPr/>
          <p:nvPr/>
        </p:nvSpPr>
        <p:spPr>
          <a:xfrm>
            <a:off x="11008540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8CEE1F-2ACD-41EC-4AA0-1F362F64304D}"/>
              </a:ext>
            </a:extLst>
          </p:cNvPr>
          <p:cNvSpPr/>
          <p:nvPr/>
        </p:nvSpPr>
        <p:spPr>
          <a:xfrm>
            <a:off x="9847038" y="511084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428C58-100F-E0B3-6558-1D872118AF20}"/>
              </a:ext>
            </a:extLst>
          </p:cNvPr>
          <p:cNvSpPr/>
          <p:nvPr/>
        </p:nvSpPr>
        <p:spPr>
          <a:xfrm>
            <a:off x="10427789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AEE90F-1C04-2299-C231-3E8E25142AE7}"/>
              </a:ext>
            </a:extLst>
          </p:cNvPr>
          <p:cNvSpPr/>
          <p:nvPr/>
        </p:nvSpPr>
        <p:spPr>
          <a:xfrm>
            <a:off x="11008540" y="511084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A08BA4-9AA2-5DCE-FEB1-35DAED020798}"/>
              </a:ext>
            </a:extLst>
          </p:cNvPr>
          <p:cNvSpPr/>
          <p:nvPr/>
        </p:nvSpPr>
        <p:spPr>
          <a:xfrm>
            <a:off x="9847038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34AD4E-AB94-D875-F792-A84C92381DD5}"/>
              </a:ext>
            </a:extLst>
          </p:cNvPr>
          <p:cNvSpPr/>
          <p:nvPr/>
        </p:nvSpPr>
        <p:spPr>
          <a:xfrm>
            <a:off x="10427789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90E08D-E821-BDE1-5CB7-803C375879CD}"/>
              </a:ext>
            </a:extLst>
          </p:cNvPr>
          <p:cNvSpPr/>
          <p:nvPr/>
        </p:nvSpPr>
        <p:spPr>
          <a:xfrm>
            <a:off x="11008540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D44B3-ABF2-7BBC-303A-421BF2620DC1}"/>
              </a:ext>
            </a:extLst>
          </p:cNvPr>
          <p:cNvSpPr txBox="1"/>
          <p:nvPr/>
        </p:nvSpPr>
        <p:spPr>
          <a:xfrm>
            <a:off x="1800299" y="3958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1F6DAB-2DF7-A941-587D-229BE6A90E6A}"/>
              </a:ext>
            </a:extLst>
          </p:cNvPr>
          <p:cNvSpPr txBox="1"/>
          <p:nvPr/>
        </p:nvSpPr>
        <p:spPr>
          <a:xfrm>
            <a:off x="3943541" y="39963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AAD6B4-4FD3-2333-49A1-1FADCA500B4B}"/>
              </a:ext>
            </a:extLst>
          </p:cNvPr>
          <p:cNvSpPr txBox="1"/>
          <p:nvPr/>
        </p:nvSpPr>
        <p:spPr>
          <a:xfrm>
            <a:off x="6304092" y="3959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A6398-81C4-B375-04B5-94C81E678BFC}"/>
              </a:ext>
            </a:extLst>
          </p:cNvPr>
          <p:cNvSpPr txBox="1"/>
          <p:nvPr/>
        </p:nvSpPr>
        <p:spPr>
          <a:xfrm>
            <a:off x="8492522" y="39656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49BD8D-2D08-07B1-18ED-4F00560D6484}"/>
              </a:ext>
            </a:extLst>
          </p:cNvPr>
          <p:cNvSpPr txBox="1"/>
          <p:nvPr/>
        </p:nvSpPr>
        <p:spPr>
          <a:xfrm>
            <a:off x="10492896" y="39493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570714-27A0-B974-7EA2-42D10E32DD6C}"/>
              </a:ext>
            </a:extLst>
          </p:cNvPr>
          <p:cNvSpPr/>
          <p:nvPr/>
        </p:nvSpPr>
        <p:spPr>
          <a:xfrm>
            <a:off x="5515065" y="569159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6E6C18-5BE4-4CC2-5E0B-F125C2DE9A99}"/>
              </a:ext>
            </a:extLst>
          </p:cNvPr>
          <p:cNvSpPr/>
          <p:nvPr/>
        </p:nvSpPr>
        <p:spPr>
          <a:xfrm>
            <a:off x="6095816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2133A4-B6E4-AA19-541C-23A696230FC4}"/>
              </a:ext>
            </a:extLst>
          </p:cNvPr>
          <p:cNvSpPr/>
          <p:nvPr/>
        </p:nvSpPr>
        <p:spPr>
          <a:xfrm>
            <a:off x="6676567" y="569159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2F80E2-61DD-1FAE-F18F-F38A0766FC8F}"/>
              </a:ext>
            </a:extLst>
          </p:cNvPr>
          <p:cNvSpPr/>
          <p:nvPr/>
        </p:nvSpPr>
        <p:spPr>
          <a:xfrm>
            <a:off x="4391171" y="453009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179925-F4F7-A798-A6DF-3AFA5853D631}"/>
              </a:ext>
            </a:extLst>
          </p:cNvPr>
          <p:cNvSpPr/>
          <p:nvPr/>
        </p:nvSpPr>
        <p:spPr>
          <a:xfrm>
            <a:off x="4391171" y="511084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3274DC-A1F9-CF75-785B-6CD3B9CB4A44}"/>
              </a:ext>
            </a:extLst>
          </p:cNvPr>
          <p:cNvSpPr/>
          <p:nvPr/>
        </p:nvSpPr>
        <p:spPr>
          <a:xfrm>
            <a:off x="4391171" y="569159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979BB0-7778-8FA7-86B4-1CDEFFB9705F}"/>
              </a:ext>
            </a:extLst>
          </p:cNvPr>
          <p:cNvSpPr/>
          <p:nvPr/>
        </p:nvSpPr>
        <p:spPr>
          <a:xfrm>
            <a:off x="5938767" y="373924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88BC3-F1C2-F838-2251-CD172FB79E6C}"/>
              </a:ext>
            </a:extLst>
          </p:cNvPr>
          <p:cNvSpPr/>
          <p:nvPr/>
        </p:nvSpPr>
        <p:spPr>
          <a:xfrm>
            <a:off x="10184134" y="367681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90518" y="464552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38074" y="533894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86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346863" y="3035087"/>
          <a:ext cx="99060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text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1 color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2 color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row 3 color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  <a:p>
                      <a:r>
                        <a:rPr lang="en-US" sz="1800" dirty="0"/>
                        <a:t>BLUE</a:t>
                      </a:r>
                    </a:p>
                    <a:p>
                      <a:r>
                        <a:rPr lang="en-US" sz="18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468454" y="364967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455051" y="471253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468455" y="592928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86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3100358" y="3184064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1" y="1510791"/>
            <a:ext cx="51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03EB4EA-3F3C-06E3-3C76-F923C3182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68821"/>
              </p:ext>
            </p:extLst>
          </p:nvPr>
        </p:nvGraphicFramePr>
        <p:xfrm>
          <a:off x="6661637" y="256423"/>
          <a:ext cx="5373174" cy="25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058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78553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text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1 color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2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1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3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951F8C6-B4E8-9619-3BD0-3A9751277FA5}"/>
              </a:ext>
            </a:extLst>
          </p:cNvPr>
          <p:cNvSpPr/>
          <p:nvPr/>
        </p:nvSpPr>
        <p:spPr>
          <a:xfrm>
            <a:off x="1648480" y="476646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52A62-30B6-1A08-43B8-EA9236E299D1}"/>
              </a:ext>
            </a:extLst>
          </p:cNvPr>
          <p:cNvSpPr/>
          <p:nvPr/>
        </p:nvSpPr>
        <p:spPr>
          <a:xfrm>
            <a:off x="2229231" y="47664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52215B-4716-EA13-CFD0-E45398087C16}"/>
              </a:ext>
            </a:extLst>
          </p:cNvPr>
          <p:cNvSpPr/>
          <p:nvPr/>
        </p:nvSpPr>
        <p:spPr>
          <a:xfrm>
            <a:off x="1648480" y="5347211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BDC50-5D43-A0C2-17CC-4CE857B5EBC1}"/>
              </a:ext>
            </a:extLst>
          </p:cNvPr>
          <p:cNvSpPr/>
          <p:nvPr/>
        </p:nvSpPr>
        <p:spPr>
          <a:xfrm>
            <a:off x="2229231" y="5347210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76435-ED9D-96D8-6200-C36B96AFA499}"/>
              </a:ext>
            </a:extLst>
          </p:cNvPr>
          <p:cNvSpPr/>
          <p:nvPr/>
        </p:nvSpPr>
        <p:spPr>
          <a:xfrm>
            <a:off x="1648480" y="59279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64A33-3626-3D24-BFFD-B99C0809C862}"/>
              </a:ext>
            </a:extLst>
          </p:cNvPr>
          <p:cNvSpPr/>
          <p:nvPr/>
        </p:nvSpPr>
        <p:spPr>
          <a:xfrm>
            <a:off x="2229231" y="59279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CA9F3-0EB6-0332-AEE3-24D1B3E46534}"/>
              </a:ext>
            </a:extLst>
          </p:cNvPr>
          <p:cNvSpPr/>
          <p:nvPr/>
        </p:nvSpPr>
        <p:spPr>
          <a:xfrm>
            <a:off x="2809982" y="47664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91A9F-2EF6-8DDF-D5B8-244FABDE9120}"/>
              </a:ext>
            </a:extLst>
          </p:cNvPr>
          <p:cNvSpPr/>
          <p:nvPr/>
        </p:nvSpPr>
        <p:spPr>
          <a:xfrm>
            <a:off x="2809982" y="5347209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4B69A-C8BC-2137-71EA-C9EBFBA6EE2F}"/>
              </a:ext>
            </a:extLst>
          </p:cNvPr>
          <p:cNvSpPr/>
          <p:nvPr/>
        </p:nvSpPr>
        <p:spPr>
          <a:xfrm>
            <a:off x="2809982" y="592795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6017-5AC1-1A3B-4A65-1D92DF61B487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660A6-B587-448E-4C03-4D137766292E}"/>
              </a:ext>
            </a:extLst>
          </p:cNvPr>
          <p:cNvSpPr txBox="1"/>
          <p:nvPr/>
        </p:nvSpPr>
        <p:spPr>
          <a:xfrm>
            <a:off x="216721" y="413883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CD33-92D9-20AB-7FDC-043E4E717B8E}"/>
              </a:ext>
            </a:extLst>
          </p:cNvPr>
          <p:cNvSpPr txBox="1"/>
          <p:nvPr/>
        </p:nvSpPr>
        <p:spPr>
          <a:xfrm>
            <a:off x="1491569" y="385201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00 11 00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E538C-331D-B3C2-24C2-256691E2BAF4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4CD184-3A18-F4E5-9877-9F2D82505A0B}"/>
              </a:ext>
            </a:extLst>
          </p:cNvPr>
          <p:cNvSpPr txBox="1"/>
          <p:nvPr/>
        </p:nvSpPr>
        <p:spPr>
          <a:xfrm>
            <a:off x="4819931" y="3821855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11 11 11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B56E7-5B1A-CC6C-7EE7-FA2CAAD33FF0}"/>
              </a:ext>
            </a:extLst>
          </p:cNvPr>
          <p:cNvCxnSpPr/>
          <p:nvPr/>
        </p:nvCxnSpPr>
        <p:spPr>
          <a:xfrm>
            <a:off x="7827738" y="4018298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C85FBA-04AA-6C79-B1D6-C6D157214197}"/>
              </a:ext>
            </a:extLst>
          </p:cNvPr>
          <p:cNvSpPr txBox="1"/>
          <p:nvPr/>
        </p:nvSpPr>
        <p:spPr>
          <a:xfrm>
            <a:off x="8361416" y="3781861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01 01 11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AE638F-67CA-DB05-2A03-3397F4FADC1B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79F3EC-CB0B-9708-0D81-37B0FE840E34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46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3100358" y="3184064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1" y="1510791"/>
            <a:ext cx="51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/>
              <a:t>Image shall have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3 rows and 3 columns</a:t>
            </a:r>
            <a:endParaRPr lang="en-US" sz="1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800" dirty="0"/>
              <a:t>shall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  <a:cs typeface="Calibri"/>
                <a:sym typeface="Calibri"/>
              </a:rPr>
              <a:t>The cell colors can be : WHITE, RED, BLUE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1F8C6-B4E8-9619-3BD0-3A9751277FA5}"/>
              </a:ext>
            </a:extLst>
          </p:cNvPr>
          <p:cNvSpPr/>
          <p:nvPr/>
        </p:nvSpPr>
        <p:spPr>
          <a:xfrm>
            <a:off x="1648480" y="476646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52A62-30B6-1A08-43B8-EA9236E299D1}"/>
              </a:ext>
            </a:extLst>
          </p:cNvPr>
          <p:cNvSpPr/>
          <p:nvPr/>
        </p:nvSpPr>
        <p:spPr>
          <a:xfrm>
            <a:off x="2229231" y="47664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52215B-4716-EA13-CFD0-E45398087C16}"/>
              </a:ext>
            </a:extLst>
          </p:cNvPr>
          <p:cNvSpPr/>
          <p:nvPr/>
        </p:nvSpPr>
        <p:spPr>
          <a:xfrm>
            <a:off x="1648480" y="5347211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BDC50-5D43-A0C2-17CC-4CE857B5EBC1}"/>
              </a:ext>
            </a:extLst>
          </p:cNvPr>
          <p:cNvSpPr/>
          <p:nvPr/>
        </p:nvSpPr>
        <p:spPr>
          <a:xfrm>
            <a:off x="2229231" y="5347210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76435-ED9D-96D8-6200-C36B96AFA499}"/>
              </a:ext>
            </a:extLst>
          </p:cNvPr>
          <p:cNvSpPr/>
          <p:nvPr/>
        </p:nvSpPr>
        <p:spPr>
          <a:xfrm>
            <a:off x="1648480" y="592795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64A33-3626-3D24-BFFD-B99C0809C862}"/>
              </a:ext>
            </a:extLst>
          </p:cNvPr>
          <p:cNvSpPr/>
          <p:nvPr/>
        </p:nvSpPr>
        <p:spPr>
          <a:xfrm>
            <a:off x="2229231" y="59279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CA9F3-0EB6-0332-AEE3-24D1B3E46534}"/>
              </a:ext>
            </a:extLst>
          </p:cNvPr>
          <p:cNvSpPr/>
          <p:nvPr/>
        </p:nvSpPr>
        <p:spPr>
          <a:xfrm>
            <a:off x="2809982" y="476645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91A9F-2EF6-8DDF-D5B8-244FABDE9120}"/>
              </a:ext>
            </a:extLst>
          </p:cNvPr>
          <p:cNvSpPr/>
          <p:nvPr/>
        </p:nvSpPr>
        <p:spPr>
          <a:xfrm>
            <a:off x="2809982" y="5347209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4B69A-C8BC-2137-71EA-C9EBFBA6EE2F}"/>
              </a:ext>
            </a:extLst>
          </p:cNvPr>
          <p:cNvSpPr/>
          <p:nvPr/>
        </p:nvSpPr>
        <p:spPr>
          <a:xfrm>
            <a:off x="2809982" y="592795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06017-5AC1-1A3B-4A65-1D92DF61B487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660A6-B587-448E-4C03-4D137766292E}"/>
              </a:ext>
            </a:extLst>
          </p:cNvPr>
          <p:cNvSpPr txBox="1"/>
          <p:nvPr/>
        </p:nvSpPr>
        <p:spPr>
          <a:xfrm>
            <a:off x="216721" y="4138838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CD33-92D9-20AB-7FDC-043E4E717B8E}"/>
              </a:ext>
            </a:extLst>
          </p:cNvPr>
          <p:cNvSpPr txBox="1"/>
          <p:nvPr/>
        </p:nvSpPr>
        <p:spPr>
          <a:xfrm>
            <a:off x="1491569" y="3852016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00 11 00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E538C-331D-B3C2-24C2-256691E2BAF4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4CD184-3A18-F4E5-9877-9F2D82505A0B}"/>
              </a:ext>
            </a:extLst>
          </p:cNvPr>
          <p:cNvSpPr txBox="1"/>
          <p:nvPr/>
        </p:nvSpPr>
        <p:spPr>
          <a:xfrm>
            <a:off x="4819931" y="3821855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11 11 11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B56E7-5B1A-CC6C-7EE7-FA2CAAD33FF0}"/>
              </a:ext>
            </a:extLst>
          </p:cNvPr>
          <p:cNvCxnSpPr/>
          <p:nvPr/>
        </p:nvCxnSpPr>
        <p:spPr>
          <a:xfrm>
            <a:off x="7827738" y="4018298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C85FBA-04AA-6C79-B1D6-C6D157214197}"/>
              </a:ext>
            </a:extLst>
          </p:cNvPr>
          <p:cNvSpPr txBox="1"/>
          <p:nvPr/>
        </p:nvSpPr>
        <p:spPr>
          <a:xfrm>
            <a:off x="8361416" y="3781861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01 01 11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E3AA8-73F1-8F6F-2188-51505904DB15}"/>
              </a:ext>
            </a:extLst>
          </p:cNvPr>
          <p:cNvSpPr/>
          <p:nvPr/>
        </p:nvSpPr>
        <p:spPr>
          <a:xfrm>
            <a:off x="5096112" y="4655631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A6F23-3185-B91E-DE48-C55C3BEE34B0}"/>
              </a:ext>
            </a:extLst>
          </p:cNvPr>
          <p:cNvSpPr/>
          <p:nvPr/>
        </p:nvSpPr>
        <p:spPr>
          <a:xfrm>
            <a:off x="5676863" y="465563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11C89-BA1F-3E5A-2CD3-70B5E5D4853B}"/>
              </a:ext>
            </a:extLst>
          </p:cNvPr>
          <p:cNvSpPr/>
          <p:nvPr/>
        </p:nvSpPr>
        <p:spPr>
          <a:xfrm>
            <a:off x="5096112" y="5236382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591A8-55E1-BC33-67D7-6F1A409B01DB}"/>
              </a:ext>
            </a:extLst>
          </p:cNvPr>
          <p:cNvSpPr/>
          <p:nvPr/>
        </p:nvSpPr>
        <p:spPr>
          <a:xfrm>
            <a:off x="5676863" y="5236381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7C993-DD27-1D98-246E-FC050130B5B9}"/>
              </a:ext>
            </a:extLst>
          </p:cNvPr>
          <p:cNvSpPr/>
          <p:nvPr/>
        </p:nvSpPr>
        <p:spPr>
          <a:xfrm>
            <a:off x="5096112" y="581713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11E56-C25E-B963-4C30-166F824ACC9E}"/>
              </a:ext>
            </a:extLst>
          </p:cNvPr>
          <p:cNvSpPr/>
          <p:nvPr/>
        </p:nvSpPr>
        <p:spPr>
          <a:xfrm>
            <a:off x="5676863" y="581712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01CF5-0185-E9B7-3F3E-31E5386D74FC}"/>
              </a:ext>
            </a:extLst>
          </p:cNvPr>
          <p:cNvSpPr/>
          <p:nvPr/>
        </p:nvSpPr>
        <p:spPr>
          <a:xfrm>
            <a:off x="6257614" y="4655629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5A094-76E0-D481-0C26-1D6A7052F96A}"/>
              </a:ext>
            </a:extLst>
          </p:cNvPr>
          <p:cNvSpPr/>
          <p:nvPr/>
        </p:nvSpPr>
        <p:spPr>
          <a:xfrm>
            <a:off x="6257614" y="5236380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929221-FDC4-7776-10CF-EA02DB1E6497}"/>
              </a:ext>
            </a:extLst>
          </p:cNvPr>
          <p:cNvSpPr/>
          <p:nvPr/>
        </p:nvSpPr>
        <p:spPr>
          <a:xfrm>
            <a:off x="6257614" y="5817127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8CE76-D7DB-574B-BEF8-2CA899F25706}"/>
              </a:ext>
            </a:extLst>
          </p:cNvPr>
          <p:cNvSpPr/>
          <p:nvPr/>
        </p:nvSpPr>
        <p:spPr>
          <a:xfrm>
            <a:off x="8424473" y="466411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0C04C-73BF-6D2E-D43A-066DEAAE93CA}"/>
              </a:ext>
            </a:extLst>
          </p:cNvPr>
          <p:cNvSpPr/>
          <p:nvPr/>
        </p:nvSpPr>
        <p:spPr>
          <a:xfrm>
            <a:off x="9005224" y="466411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CA19D9-91DE-7713-CA13-BD7C34C7628C}"/>
              </a:ext>
            </a:extLst>
          </p:cNvPr>
          <p:cNvSpPr/>
          <p:nvPr/>
        </p:nvSpPr>
        <p:spPr>
          <a:xfrm>
            <a:off x="8424473" y="5244868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0D125A-FBF7-59C4-9BE1-989BCEE65F4D}"/>
              </a:ext>
            </a:extLst>
          </p:cNvPr>
          <p:cNvSpPr/>
          <p:nvPr/>
        </p:nvSpPr>
        <p:spPr>
          <a:xfrm>
            <a:off x="9005224" y="5244867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2C564-A174-6EAF-82F5-0C5FF50D010A}"/>
              </a:ext>
            </a:extLst>
          </p:cNvPr>
          <p:cNvSpPr/>
          <p:nvPr/>
        </p:nvSpPr>
        <p:spPr>
          <a:xfrm>
            <a:off x="8424473" y="5825616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84292-15CD-18C9-5E03-624D561AB575}"/>
              </a:ext>
            </a:extLst>
          </p:cNvPr>
          <p:cNvSpPr/>
          <p:nvPr/>
        </p:nvSpPr>
        <p:spPr>
          <a:xfrm>
            <a:off x="9005224" y="5825615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BF5CB7-E2C4-D86C-41FB-79AE95A5B02D}"/>
              </a:ext>
            </a:extLst>
          </p:cNvPr>
          <p:cNvSpPr/>
          <p:nvPr/>
        </p:nvSpPr>
        <p:spPr>
          <a:xfrm>
            <a:off x="9585975" y="4664115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AF6EF2-7C38-66DC-B03C-0E974EF6807C}"/>
              </a:ext>
            </a:extLst>
          </p:cNvPr>
          <p:cNvSpPr/>
          <p:nvPr/>
        </p:nvSpPr>
        <p:spPr>
          <a:xfrm>
            <a:off x="9585975" y="5244866"/>
            <a:ext cx="580751" cy="580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47A27D-DDF8-7927-AC0D-DCFDE6F0E554}"/>
              </a:ext>
            </a:extLst>
          </p:cNvPr>
          <p:cNvSpPr/>
          <p:nvPr/>
        </p:nvSpPr>
        <p:spPr>
          <a:xfrm>
            <a:off x="9585975" y="5825613"/>
            <a:ext cx="580751" cy="580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6DEEB-260A-E4C7-CE82-4AF343496CC7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FDC50B-F894-418F-6573-B5A758B27E4B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F27042A-28C0-13EA-4C75-1B6A981A5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21173"/>
              </p:ext>
            </p:extLst>
          </p:nvPr>
        </p:nvGraphicFramePr>
        <p:xfrm>
          <a:off x="6661637" y="256423"/>
          <a:ext cx="5373174" cy="250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058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791058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78553"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Encoding in text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Encoding in binary</a:t>
                      </a:r>
                      <a:endParaRPr lang="en-US" sz="11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1 color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708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2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813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row 3 color</a:t>
                      </a:r>
                    </a:p>
                    <a:p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WHITE</a:t>
                      </a:r>
                    </a:p>
                    <a:p>
                      <a:r>
                        <a:rPr lang="en-US" sz="1100" dirty="0"/>
                        <a:t>BLUE</a:t>
                      </a:r>
                    </a:p>
                    <a:p>
                      <a:r>
                        <a:rPr lang="en-US" sz="1100" dirty="0"/>
                        <a:t>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0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3532" y="3994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469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41551-0BFF-A6C6-FFEF-8CF8EF19DAF5}"/>
              </a:ext>
            </a:extLst>
          </p:cNvPr>
          <p:cNvSpPr/>
          <p:nvPr/>
        </p:nvSpPr>
        <p:spPr>
          <a:xfrm>
            <a:off x="1154628" y="3896732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6FBA0-7705-087D-FC38-D4A84A79A49C}"/>
              </a:ext>
            </a:extLst>
          </p:cNvPr>
          <p:cNvSpPr/>
          <p:nvPr/>
        </p:nvSpPr>
        <p:spPr>
          <a:xfrm>
            <a:off x="1710551" y="389503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05730-C920-E7D2-FD49-5A50881401A4}"/>
              </a:ext>
            </a:extLst>
          </p:cNvPr>
          <p:cNvSpPr/>
          <p:nvPr/>
        </p:nvSpPr>
        <p:spPr>
          <a:xfrm>
            <a:off x="2266474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ACB57-B257-CC93-C9BA-DE51594DC9B1}"/>
              </a:ext>
            </a:extLst>
          </p:cNvPr>
          <p:cNvSpPr/>
          <p:nvPr/>
        </p:nvSpPr>
        <p:spPr>
          <a:xfrm>
            <a:off x="2822397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0D49-5165-ACA3-FAF3-12FD659CA8F7}"/>
              </a:ext>
            </a:extLst>
          </p:cNvPr>
          <p:cNvSpPr/>
          <p:nvPr/>
        </p:nvSpPr>
        <p:spPr>
          <a:xfrm>
            <a:off x="3378320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DB4F0-A186-6E6F-E28D-FF3161F2706E}"/>
              </a:ext>
            </a:extLst>
          </p:cNvPr>
          <p:cNvSpPr/>
          <p:nvPr/>
        </p:nvSpPr>
        <p:spPr>
          <a:xfrm>
            <a:off x="598705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EAAE8-9EC0-5C61-8E8E-D16C13BD1E61}"/>
              </a:ext>
            </a:extLst>
          </p:cNvPr>
          <p:cNvSpPr txBox="1"/>
          <p:nvPr/>
        </p:nvSpPr>
        <p:spPr>
          <a:xfrm>
            <a:off x="103532" y="50819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A3EFD-8E3D-BFC8-4631-1B781E919136}"/>
              </a:ext>
            </a:extLst>
          </p:cNvPr>
          <p:cNvSpPr/>
          <p:nvPr/>
        </p:nvSpPr>
        <p:spPr>
          <a:xfrm>
            <a:off x="1154628" y="4983992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6043E-3ED7-7C2C-BF32-52D86EE20C34}"/>
              </a:ext>
            </a:extLst>
          </p:cNvPr>
          <p:cNvSpPr/>
          <p:nvPr/>
        </p:nvSpPr>
        <p:spPr>
          <a:xfrm>
            <a:off x="1710551" y="498229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32DB9D-AA58-F929-E538-4EE7A90DDCF8}"/>
              </a:ext>
            </a:extLst>
          </p:cNvPr>
          <p:cNvSpPr/>
          <p:nvPr/>
        </p:nvSpPr>
        <p:spPr>
          <a:xfrm>
            <a:off x="2266474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E63016-EE28-395E-C354-080E5AA7C0AE}"/>
              </a:ext>
            </a:extLst>
          </p:cNvPr>
          <p:cNvSpPr/>
          <p:nvPr/>
        </p:nvSpPr>
        <p:spPr>
          <a:xfrm>
            <a:off x="2822397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26F65-20D2-79FC-7062-AC09BD5D22E7}"/>
              </a:ext>
            </a:extLst>
          </p:cNvPr>
          <p:cNvSpPr/>
          <p:nvPr/>
        </p:nvSpPr>
        <p:spPr>
          <a:xfrm>
            <a:off x="3378320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E9B49-4A3F-B9A6-32EC-FB4F13EDDFA1}"/>
              </a:ext>
            </a:extLst>
          </p:cNvPr>
          <p:cNvSpPr/>
          <p:nvPr/>
        </p:nvSpPr>
        <p:spPr>
          <a:xfrm>
            <a:off x="5640605" y="3823014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9C17F-C400-4190-F819-2E48432E7248}"/>
              </a:ext>
            </a:extLst>
          </p:cNvPr>
          <p:cNvSpPr txBox="1"/>
          <p:nvPr/>
        </p:nvSpPr>
        <p:spPr>
          <a:xfrm>
            <a:off x="5145432" y="392267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F4D46-A35B-7C67-BFDD-AFAB12AE28B9}"/>
              </a:ext>
            </a:extLst>
          </p:cNvPr>
          <p:cNvSpPr/>
          <p:nvPr/>
        </p:nvSpPr>
        <p:spPr>
          <a:xfrm>
            <a:off x="6196528" y="3824708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08BCDB-1FA8-8CC6-3BDA-24EA8CD0DFB4}"/>
              </a:ext>
            </a:extLst>
          </p:cNvPr>
          <p:cNvSpPr/>
          <p:nvPr/>
        </p:nvSpPr>
        <p:spPr>
          <a:xfrm>
            <a:off x="6752451" y="3823014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DF27A4-F7B5-53F9-090A-A566E725F8AA}"/>
              </a:ext>
            </a:extLst>
          </p:cNvPr>
          <p:cNvSpPr/>
          <p:nvPr/>
        </p:nvSpPr>
        <p:spPr>
          <a:xfrm>
            <a:off x="7308374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3A19E0-BEDE-0DA0-D27D-851CD140B1DE}"/>
              </a:ext>
            </a:extLst>
          </p:cNvPr>
          <p:cNvSpPr/>
          <p:nvPr/>
        </p:nvSpPr>
        <p:spPr>
          <a:xfrm>
            <a:off x="7864297" y="3823014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B88F4F-82CA-195A-9AA8-90D6075C0C24}"/>
              </a:ext>
            </a:extLst>
          </p:cNvPr>
          <p:cNvSpPr/>
          <p:nvPr/>
        </p:nvSpPr>
        <p:spPr>
          <a:xfrm>
            <a:off x="8420220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86F6B8-BECF-17CF-36E9-BF3ACB985590}"/>
              </a:ext>
            </a:extLst>
          </p:cNvPr>
          <p:cNvSpPr/>
          <p:nvPr/>
        </p:nvSpPr>
        <p:spPr>
          <a:xfrm>
            <a:off x="5640605" y="4992909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5C352-16EF-6FC2-717E-019A2459229C}"/>
              </a:ext>
            </a:extLst>
          </p:cNvPr>
          <p:cNvSpPr txBox="1"/>
          <p:nvPr/>
        </p:nvSpPr>
        <p:spPr>
          <a:xfrm>
            <a:off x="5145432" y="5092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018114-1942-2B4D-8852-9DF05A5596E5}"/>
              </a:ext>
            </a:extLst>
          </p:cNvPr>
          <p:cNvSpPr/>
          <p:nvPr/>
        </p:nvSpPr>
        <p:spPr>
          <a:xfrm>
            <a:off x="6196528" y="4994603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99070-7CBA-D449-11BF-957AEB0D3767}"/>
              </a:ext>
            </a:extLst>
          </p:cNvPr>
          <p:cNvSpPr/>
          <p:nvPr/>
        </p:nvSpPr>
        <p:spPr>
          <a:xfrm>
            <a:off x="6752451" y="4992909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1240AB-0A7F-3A4F-F10E-0F236A618F16}"/>
              </a:ext>
            </a:extLst>
          </p:cNvPr>
          <p:cNvSpPr/>
          <p:nvPr/>
        </p:nvSpPr>
        <p:spPr>
          <a:xfrm>
            <a:off x="7308374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5F094-38A6-CD4F-AA74-D9CBEF71422A}"/>
              </a:ext>
            </a:extLst>
          </p:cNvPr>
          <p:cNvSpPr/>
          <p:nvPr/>
        </p:nvSpPr>
        <p:spPr>
          <a:xfrm>
            <a:off x="7864297" y="4992909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7C434F-EDEF-AB7F-5C51-557D2C03528E}"/>
              </a:ext>
            </a:extLst>
          </p:cNvPr>
          <p:cNvSpPr/>
          <p:nvPr/>
        </p:nvSpPr>
        <p:spPr>
          <a:xfrm>
            <a:off x="8420220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3532" y="3994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4A62-7069-FAFC-6C7F-2650C4AC8A32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B2FA-4C99-08D4-D03C-B3DD9B9F6674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0A915-44BA-4733-D1CF-E69FEB042D03}"/>
              </a:ext>
            </a:extLst>
          </p:cNvPr>
          <p:cNvSpPr txBox="1"/>
          <p:nvPr/>
        </p:nvSpPr>
        <p:spPr>
          <a:xfrm>
            <a:off x="1118302" y="1510791"/>
            <a:ext cx="469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C0C7-5616-EA54-83F9-6594CDE4CDF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0B127-F3FA-72F9-133B-8754E63199BB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41551-0BFF-A6C6-FFEF-8CF8EF19DAF5}"/>
              </a:ext>
            </a:extLst>
          </p:cNvPr>
          <p:cNvSpPr/>
          <p:nvPr/>
        </p:nvSpPr>
        <p:spPr>
          <a:xfrm>
            <a:off x="1154628" y="3896732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6FBA0-7705-087D-FC38-D4A84A79A49C}"/>
              </a:ext>
            </a:extLst>
          </p:cNvPr>
          <p:cNvSpPr/>
          <p:nvPr/>
        </p:nvSpPr>
        <p:spPr>
          <a:xfrm>
            <a:off x="1710551" y="389503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05730-C920-E7D2-FD49-5A50881401A4}"/>
              </a:ext>
            </a:extLst>
          </p:cNvPr>
          <p:cNvSpPr/>
          <p:nvPr/>
        </p:nvSpPr>
        <p:spPr>
          <a:xfrm>
            <a:off x="2266474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ACB57-B257-CC93-C9BA-DE51594DC9B1}"/>
              </a:ext>
            </a:extLst>
          </p:cNvPr>
          <p:cNvSpPr/>
          <p:nvPr/>
        </p:nvSpPr>
        <p:spPr>
          <a:xfrm>
            <a:off x="2822397" y="389503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0D49-5165-ACA3-FAF3-12FD659CA8F7}"/>
              </a:ext>
            </a:extLst>
          </p:cNvPr>
          <p:cNvSpPr/>
          <p:nvPr/>
        </p:nvSpPr>
        <p:spPr>
          <a:xfrm>
            <a:off x="3378320" y="389673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DB4F0-A186-6E6F-E28D-FF3161F2706E}"/>
              </a:ext>
            </a:extLst>
          </p:cNvPr>
          <p:cNvSpPr/>
          <p:nvPr/>
        </p:nvSpPr>
        <p:spPr>
          <a:xfrm>
            <a:off x="598705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EAAE8-9EC0-5C61-8E8E-D16C13BD1E61}"/>
              </a:ext>
            </a:extLst>
          </p:cNvPr>
          <p:cNvSpPr txBox="1"/>
          <p:nvPr/>
        </p:nvSpPr>
        <p:spPr>
          <a:xfrm>
            <a:off x="103532" y="50819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A3EFD-8E3D-BFC8-4631-1B781E919136}"/>
              </a:ext>
            </a:extLst>
          </p:cNvPr>
          <p:cNvSpPr/>
          <p:nvPr/>
        </p:nvSpPr>
        <p:spPr>
          <a:xfrm>
            <a:off x="1154628" y="4983992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6043E-3ED7-7C2C-BF32-52D86EE20C34}"/>
              </a:ext>
            </a:extLst>
          </p:cNvPr>
          <p:cNvSpPr/>
          <p:nvPr/>
        </p:nvSpPr>
        <p:spPr>
          <a:xfrm>
            <a:off x="1710551" y="4982298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32DB9D-AA58-F929-E538-4EE7A90DDCF8}"/>
              </a:ext>
            </a:extLst>
          </p:cNvPr>
          <p:cNvSpPr/>
          <p:nvPr/>
        </p:nvSpPr>
        <p:spPr>
          <a:xfrm>
            <a:off x="2266474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E63016-EE28-395E-C354-080E5AA7C0AE}"/>
              </a:ext>
            </a:extLst>
          </p:cNvPr>
          <p:cNvSpPr/>
          <p:nvPr/>
        </p:nvSpPr>
        <p:spPr>
          <a:xfrm>
            <a:off x="2822397" y="498229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26F65-20D2-79FC-7062-AC09BD5D22E7}"/>
              </a:ext>
            </a:extLst>
          </p:cNvPr>
          <p:cNvSpPr/>
          <p:nvPr/>
        </p:nvSpPr>
        <p:spPr>
          <a:xfrm>
            <a:off x="3378320" y="4983992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E9B49-4A3F-B9A6-32EC-FB4F13EDDFA1}"/>
              </a:ext>
            </a:extLst>
          </p:cNvPr>
          <p:cNvSpPr/>
          <p:nvPr/>
        </p:nvSpPr>
        <p:spPr>
          <a:xfrm>
            <a:off x="5640605" y="3823014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9C17F-C400-4190-F819-2E48432E7248}"/>
              </a:ext>
            </a:extLst>
          </p:cNvPr>
          <p:cNvSpPr txBox="1"/>
          <p:nvPr/>
        </p:nvSpPr>
        <p:spPr>
          <a:xfrm>
            <a:off x="5145432" y="392267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F4D46-A35B-7C67-BFDD-AFAB12AE28B9}"/>
              </a:ext>
            </a:extLst>
          </p:cNvPr>
          <p:cNvSpPr/>
          <p:nvPr/>
        </p:nvSpPr>
        <p:spPr>
          <a:xfrm>
            <a:off x="6196528" y="3824708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08BCDB-1FA8-8CC6-3BDA-24EA8CD0DFB4}"/>
              </a:ext>
            </a:extLst>
          </p:cNvPr>
          <p:cNvSpPr/>
          <p:nvPr/>
        </p:nvSpPr>
        <p:spPr>
          <a:xfrm>
            <a:off x="6752451" y="3823014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DF27A4-F7B5-53F9-090A-A566E725F8AA}"/>
              </a:ext>
            </a:extLst>
          </p:cNvPr>
          <p:cNvSpPr/>
          <p:nvPr/>
        </p:nvSpPr>
        <p:spPr>
          <a:xfrm>
            <a:off x="7308374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3A19E0-BEDE-0DA0-D27D-851CD140B1DE}"/>
              </a:ext>
            </a:extLst>
          </p:cNvPr>
          <p:cNvSpPr/>
          <p:nvPr/>
        </p:nvSpPr>
        <p:spPr>
          <a:xfrm>
            <a:off x="7864297" y="3823014"/>
            <a:ext cx="555923" cy="5559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B88F4F-82CA-195A-9AA8-90D6075C0C24}"/>
              </a:ext>
            </a:extLst>
          </p:cNvPr>
          <p:cNvSpPr/>
          <p:nvPr/>
        </p:nvSpPr>
        <p:spPr>
          <a:xfrm>
            <a:off x="8420220" y="3824708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86F6B8-BECF-17CF-36E9-BF3ACB985590}"/>
              </a:ext>
            </a:extLst>
          </p:cNvPr>
          <p:cNvSpPr/>
          <p:nvPr/>
        </p:nvSpPr>
        <p:spPr>
          <a:xfrm>
            <a:off x="5640605" y="4992909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5C352-16EF-6FC2-717E-019A2459229C}"/>
              </a:ext>
            </a:extLst>
          </p:cNvPr>
          <p:cNvSpPr txBox="1"/>
          <p:nvPr/>
        </p:nvSpPr>
        <p:spPr>
          <a:xfrm>
            <a:off x="5145432" y="5092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018114-1942-2B4D-8852-9DF05A5596E5}"/>
              </a:ext>
            </a:extLst>
          </p:cNvPr>
          <p:cNvSpPr/>
          <p:nvPr/>
        </p:nvSpPr>
        <p:spPr>
          <a:xfrm>
            <a:off x="6196528" y="4994603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99070-7CBA-D449-11BF-957AEB0D3767}"/>
              </a:ext>
            </a:extLst>
          </p:cNvPr>
          <p:cNvSpPr/>
          <p:nvPr/>
        </p:nvSpPr>
        <p:spPr>
          <a:xfrm>
            <a:off x="6752451" y="4992909"/>
            <a:ext cx="555923" cy="55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1240AB-0A7F-3A4F-F10E-0F236A618F16}"/>
              </a:ext>
            </a:extLst>
          </p:cNvPr>
          <p:cNvSpPr/>
          <p:nvPr/>
        </p:nvSpPr>
        <p:spPr>
          <a:xfrm>
            <a:off x="7308374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5F094-38A6-CD4F-AA74-D9CBEF71422A}"/>
              </a:ext>
            </a:extLst>
          </p:cNvPr>
          <p:cNvSpPr/>
          <p:nvPr/>
        </p:nvSpPr>
        <p:spPr>
          <a:xfrm>
            <a:off x="7864297" y="4992909"/>
            <a:ext cx="555923" cy="555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7C434F-EDEF-AB7F-5C51-557D2C03528E}"/>
              </a:ext>
            </a:extLst>
          </p:cNvPr>
          <p:cNvSpPr/>
          <p:nvPr/>
        </p:nvSpPr>
        <p:spPr>
          <a:xfrm>
            <a:off x="8420220" y="4994603"/>
            <a:ext cx="555923" cy="55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B2B719-22A3-459D-AD71-BE9887C6371D}"/>
              </a:ext>
            </a:extLst>
          </p:cNvPr>
          <p:cNvSpPr/>
          <p:nvPr/>
        </p:nvSpPr>
        <p:spPr>
          <a:xfrm>
            <a:off x="4804431" y="489000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A85128-44BF-38DD-2A45-5603C07164AB}"/>
              </a:ext>
            </a:extLst>
          </p:cNvPr>
          <p:cNvSpPr/>
          <p:nvPr/>
        </p:nvSpPr>
        <p:spPr>
          <a:xfrm>
            <a:off x="-37733" y="482003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5889" y="437344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5889" y="479477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59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9596"/>
              </p:ext>
            </p:extLst>
          </p:nvPr>
        </p:nvGraphicFramePr>
        <p:xfrm>
          <a:off x="1118302" y="3578550"/>
          <a:ext cx="99060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 / text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…6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0: RED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1: GREEN</a:t>
                      </a:r>
                    </a:p>
                    <a:p>
                      <a:r>
                        <a:rPr lang="en-US" sz="1800" dirty="0"/>
                        <a:t>2: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112557" y="4206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112557" y="500001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03E546-FBCE-CB6A-DA27-315743D04F2D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59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image have  </a:t>
            </a:r>
            <a:r>
              <a:rPr lang="en-US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1 color pixel  </a:t>
            </a:r>
            <a:r>
              <a:rPr lang="en-US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color pixel can be : RED, GREEN or BLUE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21895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1258673" y="1508164"/>
            <a:ext cx="5039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have  </a:t>
            </a:r>
            <a:r>
              <a:rPr lang="en-US" sz="2000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 color pixel  </a:t>
            </a:r>
            <a:r>
              <a:rPr lang="en-US" sz="2000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color pixel can be : RED, GREEN or BLUE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6E8A3-3572-2A52-4E27-5B5D060C9C05}"/>
              </a:ext>
            </a:extLst>
          </p:cNvPr>
          <p:cNvSpPr txBox="1"/>
          <p:nvPr/>
        </p:nvSpPr>
        <p:spPr>
          <a:xfrm>
            <a:off x="2390530" y="3780294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001 10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FE63AC-847E-2723-062C-6CE94AF4EC19}"/>
              </a:ext>
            </a:extLst>
          </p:cNvPr>
          <p:cNvSpPr txBox="1"/>
          <p:nvPr/>
        </p:nvSpPr>
        <p:spPr>
          <a:xfrm>
            <a:off x="6060986" y="545903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835A5-9DD1-7BC6-0980-FD94CE63A033}"/>
              </a:ext>
            </a:extLst>
          </p:cNvPr>
          <p:cNvSpPr txBox="1"/>
          <p:nvPr/>
        </p:nvSpPr>
        <p:spPr>
          <a:xfrm>
            <a:off x="9143723" y="546356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0636DE0-5553-F8B9-219B-E1484F9E6BE7}"/>
              </a:ext>
            </a:extLst>
          </p:cNvPr>
          <p:cNvGraphicFramePr>
            <a:graphicFrameLocks noGrp="1"/>
          </p:cNvGraphicFramePr>
          <p:nvPr/>
        </p:nvGraphicFramePr>
        <p:xfrm>
          <a:off x="6817897" y="683453"/>
          <a:ext cx="49539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1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 / text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…6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545D3D-BB83-39D0-3238-5F6BA3EE569B}"/>
              </a:ext>
            </a:extLst>
          </p:cNvPr>
          <p:cNvSpPr/>
          <p:nvPr/>
        </p:nvSpPr>
        <p:spPr>
          <a:xfrm>
            <a:off x="2536186" y="5349836"/>
            <a:ext cx="317234" cy="2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B2AC7-8423-32FD-DEFB-90A3A676D299}"/>
              </a:ext>
            </a:extLst>
          </p:cNvPr>
          <p:cNvSpPr/>
          <p:nvPr/>
        </p:nvSpPr>
        <p:spPr>
          <a:xfrm>
            <a:off x="2852975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8A09F-64CB-B838-0B26-FDCCA5C8A883}"/>
              </a:ext>
            </a:extLst>
          </p:cNvPr>
          <p:cNvSpPr/>
          <p:nvPr/>
        </p:nvSpPr>
        <p:spPr>
          <a:xfrm>
            <a:off x="3170209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740DF-70AB-695F-9478-EFE965A1B459}"/>
              </a:ext>
            </a:extLst>
          </p:cNvPr>
          <p:cNvSpPr/>
          <p:nvPr/>
        </p:nvSpPr>
        <p:spPr>
          <a:xfrm>
            <a:off x="3486998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36D0B-C03A-9420-EFDA-9307BDA336E6}"/>
              </a:ext>
            </a:extLst>
          </p:cNvPr>
          <p:cNvSpPr/>
          <p:nvPr/>
        </p:nvSpPr>
        <p:spPr>
          <a:xfrm>
            <a:off x="380423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E1BF-BE84-3246-ACB6-61D066B4F0B0}"/>
              </a:ext>
            </a:extLst>
          </p:cNvPr>
          <p:cNvSpPr txBox="1"/>
          <p:nvPr/>
        </p:nvSpPr>
        <p:spPr>
          <a:xfrm>
            <a:off x="5495132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FEE01-5189-7F44-4FE8-CFADA9292412}"/>
              </a:ext>
            </a:extLst>
          </p:cNvPr>
          <p:cNvSpPr txBox="1"/>
          <p:nvPr/>
        </p:nvSpPr>
        <p:spPr>
          <a:xfrm>
            <a:off x="8344465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110 01</a:t>
            </a:r>
          </a:p>
        </p:txBody>
      </p:sp>
    </p:spTree>
    <p:extLst>
      <p:ext uri="{BB962C8B-B14F-4D97-AF65-F5344CB8AC3E}">
        <p14:creationId xmlns:p14="http://schemas.microsoft.com/office/powerpoint/2010/main" val="187123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73A103-4807-BED1-385E-A711526F10CE}"/>
              </a:ext>
            </a:extLst>
          </p:cNvPr>
          <p:cNvSpPr/>
          <p:nvPr/>
        </p:nvSpPr>
        <p:spPr>
          <a:xfrm>
            <a:off x="221895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8BC2A-A7AE-4E88-F48B-7E9444681A13}"/>
              </a:ext>
            </a:extLst>
          </p:cNvPr>
          <p:cNvSpPr txBox="1"/>
          <p:nvPr/>
        </p:nvSpPr>
        <p:spPr>
          <a:xfrm>
            <a:off x="1258673" y="1508164"/>
            <a:ext cx="5039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have  </a:t>
            </a:r>
            <a:r>
              <a:rPr lang="en-US" sz="2000" b="1" dirty="0"/>
              <a:t>6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 color pixel  </a:t>
            </a:r>
            <a:r>
              <a:rPr lang="en-US" sz="2000" b="1" dirty="0"/>
              <a:t>only - anywhere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color pixel can be : RED, GREEN or BLUE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23F07-2A4D-1026-E241-7DD69D59C97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54875-9D6F-2647-E141-262384293040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C36C6-7EA0-2C93-9355-B33CA80471E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0EDDA-B914-6BD3-8449-7896DBFAA9BC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6F810-4F2A-631A-2BE9-0B924E1E453E}"/>
              </a:ext>
            </a:extLst>
          </p:cNvPr>
          <p:cNvSpPr txBox="1"/>
          <p:nvPr/>
        </p:nvSpPr>
        <p:spPr>
          <a:xfrm>
            <a:off x="2181640" y="324250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CB49C-7958-2B44-F2DD-0CF8EDD8FC23}"/>
              </a:ext>
            </a:extLst>
          </p:cNvPr>
          <p:cNvSpPr txBox="1"/>
          <p:nvPr/>
        </p:nvSpPr>
        <p:spPr>
          <a:xfrm>
            <a:off x="498850" y="561003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3989C-6D0F-8A12-BE68-CB0A72942DB8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6E8A3-3572-2A52-4E27-5B5D060C9C05}"/>
              </a:ext>
            </a:extLst>
          </p:cNvPr>
          <p:cNvSpPr txBox="1"/>
          <p:nvPr/>
        </p:nvSpPr>
        <p:spPr>
          <a:xfrm>
            <a:off x="2390530" y="3780294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001 10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A24757-87F3-3F4B-E661-EBBDE03995D5}"/>
              </a:ext>
            </a:extLst>
          </p:cNvPr>
          <p:cNvCxnSpPr/>
          <p:nvPr/>
        </p:nvCxnSpPr>
        <p:spPr>
          <a:xfrm>
            <a:off x="4499376" y="4048459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EAC77-2387-1780-0B8E-A9BDC0CE6D59}"/>
              </a:ext>
            </a:extLst>
          </p:cNvPr>
          <p:cNvCxnSpPr/>
          <p:nvPr/>
        </p:nvCxnSpPr>
        <p:spPr>
          <a:xfrm>
            <a:off x="7674458" y="4080255"/>
            <a:ext cx="0" cy="234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0636DE0-5553-F8B9-219B-E1484F9E6BE7}"/>
              </a:ext>
            </a:extLst>
          </p:cNvPr>
          <p:cNvGraphicFramePr>
            <a:graphicFrameLocks noGrp="1"/>
          </p:cNvGraphicFramePr>
          <p:nvPr/>
        </p:nvGraphicFramePr>
        <p:xfrm>
          <a:off x="6817897" y="683453"/>
          <a:ext cx="495393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1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65131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Encoding in decimal / text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Encoding in binary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Position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…6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… 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color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  <a:p>
                      <a:r>
                        <a:rPr lang="en-US" sz="1400" dirty="0"/>
                        <a:t>GREEN</a:t>
                      </a:r>
                    </a:p>
                    <a:p>
                      <a:r>
                        <a:rPr lang="en-US" sz="1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545D3D-BB83-39D0-3238-5F6BA3EE569B}"/>
              </a:ext>
            </a:extLst>
          </p:cNvPr>
          <p:cNvSpPr/>
          <p:nvPr/>
        </p:nvSpPr>
        <p:spPr>
          <a:xfrm>
            <a:off x="2536186" y="5349836"/>
            <a:ext cx="317234" cy="2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B2AC7-8423-32FD-DEFB-90A3A676D299}"/>
              </a:ext>
            </a:extLst>
          </p:cNvPr>
          <p:cNvSpPr/>
          <p:nvPr/>
        </p:nvSpPr>
        <p:spPr>
          <a:xfrm>
            <a:off x="2852975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8A09F-64CB-B838-0B26-FDCCA5C8A883}"/>
              </a:ext>
            </a:extLst>
          </p:cNvPr>
          <p:cNvSpPr/>
          <p:nvPr/>
        </p:nvSpPr>
        <p:spPr>
          <a:xfrm>
            <a:off x="3170209" y="535140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740DF-70AB-695F-9478-EFE965A1B459}"/>
              </a:ext>
            </a:extLst>
          </p:cNvPr>
          <p:cNvSpPr/>
          <p:nvPr/>
        </p:nvSpPr>
        <p:spPr>
          <a:xfrm>
            <a:off x="3486998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36D0B-C03A-9420-EFDA-9307BDA336E6}"/>
              </a:ext>
            </a:extLst>
          </p:cNvPr>
          <p:cNvSpPr/>
          <p:nvPr/>
        </p:nvSpPr>
        <p:spPr>
          <a:xfrm>
            <a:off x="3804232" y="534983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E1BF-BE84-3246-ACB6-61D066B4F0B0}"/>
              </a:ext>
            </a:extLst>
          </p:cNvPr>
          <p:cNvSpPr txBox="1"/>
          <p:nvPr/>
        </p:nvSpPr>
        <p:spPr>
          <a:xfrm>
            <a:off x="5495132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011 00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FEE01-5189-7F44-4FE8-CFADA9292412}"/>
              </a:ext>
            </a:extLst>
          </p:cNvPr>
          <p:cNvSpPr txBox="1"/>
          <p:nvPr/>
        </p:nvSpPr>
        <p:spPr>
          <a:xfrm>
            <a:off x="8344465" y="3807516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110 01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A37FF-73DB-1506-0A83-E8D165DB38FC}"/>
              </a:ext>
            </a:extLst>
          </p:cNvPr>
          <p:cNvSpPr/>
          <p:nvPr/>
        </p:nvSpPr>
        <p:spPr>
          <a:xfrm>
            <a:off x="5155691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F4A25-7A49-93D5-AC05-993401FB65A7}"/>
              </a:ext>
            </a:extLst>
          </p:cNvPr>
          <p:cNvSpPr/>
          <p:nvPr/>
        </p:nvSpPr>
        <p:spPr>
          <a:xfrm>
            <a:off x="5472925" y="5322112"/>
            <a:ext cx="317234" cy="298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8F3993-8D05-2205-E440-0D53743AA7F0}"/>
              </a:ext>
            </a:extLst>
          </p:cNvPr>
          <p:cNvSpPr/>
          <p:nvPr/>
        </p:nvSpPr>
        <p:spPr>
          <a:xfrm>
            <a:off x="5789714" y="532367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13AE-DF95-D152-5425-AE7176B2F4C0}"/>
              </a:ext>
            </a:extLst>
          </p:cNvPr>
          <p:cNvSpPr/>
          <p:nvPr/>
        </p:nvSpPr>
        <p:spPr>
          <a:xfrm>
            <a:off x="6106948" y="5323676"/>
            <a:ext cx="317234" cy="2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2832F-C3DD-73A4-9865-EF560F901912}"/>
              </a:ext>
            </a:extLst>
          </p:cNvPr>
          <p:cNvSpPr/>
          <p:nvPr/>
        </p:nvSpPr>
        <p:spPr>
          <a:xfrm>
            <a:off x="6423737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8E8A4-A85E-E338-2252-44C170FA8DCE}"/>
              </a:ext>
            </a:extLst>
          </p:cNvPr>
          <p:cNvSpPr/>
          <p:nvPr/>
        </p:nvSpPr>
        <p:spPr>
          <a:xfrm>
            <a:off x="6740971" y="5322112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B5666-C4E0-9274-1D99-52D931CBDDE0}"/>
              </a:ext>
            </a:extLst>
          </p:cNvPr>
          <p:cNvSpPr/>
          <p:nvPr/>
        </p:nvSpPr>
        <p:spPr>
          <a:xfrm>
            <a:off x="8357700" y="531125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76C79-7FB2-EB99-C958-4E6AE9576508}"/>
              </a:ext>
            </a:extLst>
          </p:cNvPr>
          <p:cNvSpPr/>
          <p:nvPr/>
        </p:nvSpPr>
        <p:spPr>
          <a:xfrm>
            <a:off x="8674934" y="5311256"/>
            <a:ext cx="317234" cy="298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69E46-8397-887E-33A3-6F4659C51F36}"/>
              </a:ext>
            </a:extLst>
          </p:cNvPr>
          <p:cNvSpPr/>
          <p:nvPr/>
        </p:nvSpPr>
        <p:spPr>
          <a:xfrm>
            <a:off x="8991723" y="531282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2A726-21E3-767B-AF24-D15739BD67DC}"/>
              </a:ext>
            </a:extLst>
          </p:cNvPr>
          <p:cNvSpPr/>
          <p:nvPr/>
        </p:nvSpPr>
        <p:spPr>
          <a:xfrm>
            <a:off x="9308957" y="5312820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7525C-03D8-CC4D-E8AA-41E38BE7F087}"/>
              </a:ext>
            </a:extLst>
          </p:cNvPr>
          <p:cNvSpPr/>
          <p:nvPr/>
        </p:nvSpPr>
        <p:spPr>
          <a:xfrm>
            <a:off x="9625746" y="5311256"/>
            <a:ext cx="317234" cy="2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4A75CD-72CA-8D7C-EE97-88681D7E0222}"/>
              </a:ext>
            </a:extLst>
          </p:cNvPr>
          <p:cNvSpPr/>
          <p:nvPr/>
        </p:nvSpPr>
        <p:spPr>
          <a:xfrm>
            <a:off x="9942980" y="5311256"/>
            <a:ext cx="317234" cy="29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2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807</Words>
  <Application>Microsoft Office PowerPoint</Application>
  <PresentationFormat>Widescreen</PresentationFormat>
  <Paragraphs>260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Yon YEN</cp:lastModifiedBy>
  <cp:revision>6</cp:revision>
  <dcterms:created xsi:type="dcterms:W3CDTF">2023-03-17T08:22:54Z</dcterms:created>
  <dcterms:modified xsi:type="dcterms:W3CDTF">2023-03-28T01:28:06Z</dcterms:modified>
</cp:coreProperties>
</file>