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8" r:id="rId2"/>
    <p:sldId id="469" r:id="rId3"/>
    <p:sldId id="470" r:id="rId4"/>
    <p:sldId id="471" r:id="rId5"/>
    <p:sldId id="472" r:id="rId6"/>
    <p:sldId id="478" r:id="rId7"/>
    <p:sldId id="480" r:id="rId8"/>
    <p:sldId id="474" r:id="rId9"/>
    <p:sldId id="47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0000"/>
    <a:srgbClr val="3E9C2A"/>
    <a:srgbClr val="FF09AD"/>
    <a:srgbClr val="66FF33"/>
    <a:srgbClr val="BE2314"/>
    <a:srgbClr val="EA2227"/>
    <a:srgbClr val="FC0C67"/>
    <a:srgbClr val="7BB142"/>
    <a:srgbClr val="1EBAEA"/>
    <a:srgbClr val="030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1741" autoAdjust="0"/>
  </p:normalViewPr>
  <p:slideViewPr>
    <p:cSldViewPr snapToGrid="0">
      <p:cViewPr varScale="1">
        <p:scale>
          <a:sx n="74" d="100"/>
          <a:sy n="74" d="100"/>
        </p:scale>
        <p:origin x="81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20/04/2022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20/04/2022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65197" y="2535216"/>
            <a:ext cx="36100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</a:rPr>
              <a:t>LOGIC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BOOLEANS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89769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657428" y="4304692"/>
            <a:ext cx="972457" cy="9349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90896" y="3920216"/>
            <a:ext cx="972457" cy="934966"/>
          </a:xfrm>
          <a:prstGeom prst="rect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88561" y="5258507"/>
            <a:ext cx="972457" cy="93496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20594" y="4424801"/>
            <a:ext cx="972457" cy="9349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090176" y="5045751"/>
            <a:ext cx="972457" cy="934966"/>
          </a:xfrm>
          <a:prstGeom prst="rect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74420" y="5239658"/>
            <a:ext cx="972457" cy="93496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29559" y="391984"/>
            <a:ext cx="7959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Which number is valid for this condition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6522" y="5058318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1877" y="423056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0984" y="364297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65153" y="4855182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49132" y="5045751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04684" y="4151424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0412" y="1818807"/>
            <a:ext cx="309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 background==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5378" y="1969205"/>
            <a:ext cx="440777" cy="440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69035" y="1847060"/>
            <a:ext cx="282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and</a:t>
            </a:r>
            <a:r>
              <a:rPr lang="en-US" sz="3600" dirty="0"/>
              <a:t> value &lt;5 )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34738" y="1818807"/>
            <a:ext cx="270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 </a:t>
            </a:r>
            <a:r>
              <a:rPr lang="en-US" sz="3600" dirty="0"/>
              <a:t>border ==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691939" y="1949836"/>
            <a:ext cx="440777" cy="4407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657428" y="4304692"/>
            <a:ext cx="972457" cy="9349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90896" y="3920216"/>
            <a:ext cx="972457" cy="934966"/>
          </a:xfrm>
          <a:prstGeom prst="rect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88561" y="5258507"/>
            <a:ext cx="972457" cy="93496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20594" y="4424801"/>
            <a:ext cx="972457" cy="9349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090176" y="5045751"/>
            <a:ext cx="972457" cy="934966"/>
          </a:xfrm>
          <a:prstGeom prst="rect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74420" y="5239658"/>
            <a:ext cx="972457" cy="93496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56522" y="5058318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1877" y="423056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0984" y="364297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65153" y="4855182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49132" y="5045751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04684" y="4151424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0412" y="1818807"/>
            <a:ext cx="309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 background==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5378" y="1969205"/>
            <a:ext cx="440777" cy="440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69035" y="1847060"/>
            <a:ext cx="282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and</a:t>
            </a:r>
            <a:r>
              <a:rPr lang="en-US" sz="3600" dirty="0"/>
              <a:t> value &lt;5 )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34738" y="1818807"/>
            <a:ext cx="270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 </a:t>
            </a:r>
            <a:r>
              <a:rPr lang="en-US" sz="3600" dirty="0"/>
              <a:t>border ==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691939" y="1949836"/>
            <a:ext cx="440777" cy="4407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32573" y="4131961"/>
            <a:ext cx="1431602" cy="15499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4419" y="4892284"/>
            <a:ext cx="1431602" cy="15499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98195" y="3612382"/>
            <a:ext cx="1431602" cy="15499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0645A63F-F507-4640-9A3B-2EC8BA421579}"/>
              </a:ext>
            </a:extLst>
          </p:cNvPr>
          <p:cNvSpPr/>
          <p:nvPr/>
        </p:nvSpPr>
        <p:spPr>
          <a:xfrm>
            <a:off x="6052020" y="4877823"/>
            <a:ext cx="1431602" cy="15499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657428" y="4304692"/>
            <a:ext cx="972457" cy="9349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90896" y="3920216"/>
            <a:ext cx="972457" cy="934966"/>
          </a:xfrm>
          <a:prstGeom prst="rect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88561" y="5258507"/>
            <a:ext cx="972457" cy="93496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20594" y="4424801"/>
            <a:ext cx="972457" cy="9349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090176" y="5045751"/>
            <a:ext cx="972457" cy="934966"/>
          </a:xfrm>
          <a:prstGeom prst="rect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74420" y="5239658"/>
            <a:ext cx="972457" cy="93496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29559" y="391984"/>
            <a:ext cx="7959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Which number is valid for this condition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6522" y="5058318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1877" y="423056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0984" y="364297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65153" y="4855182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49132" y="5045751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04684" y="4151424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0412" y="1818807"/>
            <a:ext cx="309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 background==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5378" y="1969205"/>
            <a:ext cx="440777" cy="440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69035" y="1847060"/>
            <a:ext cx="261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 </a:t>
            </a:r>
            <a:r>
              <a:rPr lang="en-US" sz="3600" dirty="0"/>
              <a:t>value &lt; 6 )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71675" y="1811562"/>
            <a:ext cx="295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and </a:t>
            </a:r>
            <a:r>
              <a:rPr lang="en-US" sz="3600" dirty="0"/>
              <a:t>border ==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639322" y="1949836"/>
            <a:ext cx="440777" cy="4407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657428" y="4304692"/>
            <a:ext cx="972457" cy="9349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90896" y="3920216"/>
            <a:ext cx="972457" cy="934966"/>
          </a:xfrm>
          <a:prstGeom prst="rect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88561" y="5258507"/>
            <a:ext cx="972457" cy="93496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20594" y="4424801"/>
            <a:ext cx="972457" cy="9349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090176" y="5045751"/>
            <a:ext cx="972457" cy="934966"/>
          </a:xfrm>
          <a:prstGeom prst="rect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74420" y="5239658"/>
            <a:ext cx="972457" cy="93496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56522" y="5058318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1877" y="423056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0984" y="364297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65153" y="4855182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49132" y="5045751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04684" y="4151424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0412" y="1818807"/>
            <a:ext cx="309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 background==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5378" y="1969205"/>
            <a:ext cx="440777" cy="440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69035" y="1847060"/>
            <a:ext cx="261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 </a:t>
            </a:r>
            <a:r>
              <a:rPr lang="en-US" sz="3600" dirty="0"/>
              <a:t>value &lt; 6 )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71675" y="1811562"/>
            <a:ext cx="295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and </a:t>
            </a:r>
            <a:r>
              <a:rPr lang="en-US" sz="3600" dirty="0"/>
              <a:t>border ==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639322" y="1949836"/>
            <a:ext cx="440777" cy="4407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98195" y="3612382"/>
            <a:ext cx="1431602" cy="15499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56085" y="4945064"/>
            <a:ext cx="1431602" cy="15499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07153" y="4945064"/>
            <a:ext cx="1431602" cy="15499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4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2001" y="4361243"/>
            <a:ext cx="2061542" cy="249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8" y="861242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4863" y="132486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302" y="683978"/>
            <a:ext cx="607924" cy="6607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1578" y="134476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1683" y="1032374"/>
            <a:ext cx="6694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You are allowed to enter at PNC if 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6337" y="2341747"/>
            <a:ext cx="1133720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You have an helmet </a:t>
            </a:r>
            <a:r>
              <a:rPr lang="en-US" sz="3200" dirty="0">
                <a:solidFill>
                  <a:srgbClr val="FF09AD"/>
                </a:solidFill>
              </a:rPr>
              <a:t>OR</a:t>
            </a:r>
            <a:r>
              <a:rPr lang="en-US" sz="3200" dirty="0"/>
              <a:t> ( you are a teacher </a:t>
            </a:r>
            <a:r>
              <a:rPr lang="en-US" sz="3200" dirty="0">
                <a:solidFill>
                  <a:srgbClr val="FF09AD"/>
                </a:solidFill>
              </a:rPr>
              <a:t>AND</a:t>
            </a:r>
            <a:r>
              <a:rPr lang="en-US" sz="3200" dirty="0"/>
              <a:t> you are superman)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8755" y="4361243"/>
            <a:ext cx="678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If you are superman, can you enter PNC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886" y="5047759"/>
            <a:ext cx="8628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If you are superman with helmet, can you enter PNC 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886" y="5734275"/>
            <a:ext cx="664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If you are a teacher, can you enter PNC ?</a:t>
            </a:r>
          </a:p>
        </p:txBody>
      </p:sp>
    </p:spTree>
    <p:extLst>
      <p:ext uri="{BB962C8B-B14F-4D97-AF65-F5344CB8AC3E}">
        <p14:creationId xmlns:p14="http://schemas.microsoft.com/office/powerpoint/2010/main" val="270031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8" y="861242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4863" y="132486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302" y="683978"/>
            <a:ext cx="607924" cy="6607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1578" y="134476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9835" y="630409"/>
            <a:ext cx="272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go to the beach if 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2546" y="1181025"/>
            <a:ext cx="564782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- Temperature is more than 30°C and I have a day off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966" y="2737063"/>
            <a:ext cx="388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= Temperature is more than 30°C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537" y="4703350"/>
            <a:ext cx="2679358" cy="20618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42546" y="1638333"/>
            <a:ext cx="399250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- But I  also go if it’s Khmer New Year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3330" y="2391280"/>
            <a:ext cx="3003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define the conditions: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3997" y="3123592"/>
            <a:ext cx="2254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 =   I have a day off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23997" y="3448752"/>
            <a:ext cx="2782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=   it’s Khmer New Year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2647" y="4895376"/>
            <a:ext cx="742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E9C2A"/>
                </a:solidFill>
              </a:rPr>
              <a:t>Write the boolean expression that define if I go to the beach or not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2264" y="5499279"/>
            <a:ext cx="5408840" cy="901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3420071" y="485412"/>
            <a:ext cx="5803412" cy="941388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We want to demonstrate that: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824742" y="1676462"/>
            <a:ext cx="4651766" cy="941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600" dirty="0">
                <a:latin typeface="Consolas" panose="020B0609020204030204" pitchFamily="49" charset="0"/>
              </a:rPr>
              <a:t>A or False = </a:t>
            </a:r>
            <a:r>
              <a:rPr lang="en-US" alt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337521" y="3269364"/>
            <a:ext cx="4543572" cy="941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atin typeface="+mn-lt"/>
              </a:rPr>
              <a:t>1- Calculate the TRUTH table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44953"/>
              </p:ext>
            </p:extLst>
          </p:nvPr>
        </p:nvGraphicFramePr>
        <p:xfrm>
          <a:off x="1094991" y="4460414"/>
          <a:ext cx="3047482" cy="1394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7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37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484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False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4849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4849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6321777" y="3400023"/>
            <a:ext cx="0" cy="29302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3"/>
          <p:cNvSpPr txBox="1">
            <a:spLocks/>
          </p:cNvSpPr>
          <p:nvPr/>
        </p:nvSpPr>
        <p:spPr>
          <a:xfrm>
            <a:off x="6673927" y="3269364"/>
            <a:ext cx="4543572" cy="941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atin typeface="+mn-lt"/>
              </a:rPr>
              <a:t>2- Check the columns are identical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15542"/>
              </p:ext>
            </p:extLst>
          </p:nvPr>
        </p:nvGraphicFramePr>
        <p:xfrm>
          <a:off x="6977341" y="4373174"/>
          <a:ext cx="3047482" cy="1394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7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37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484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False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4849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4849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6787166" y="4739425"/>
            <a:ext cx="1048586" cy="1190718"/>
          </a:xfrm>
          <a:prstGeom prst="rect">
            <a:avLst/>
          </a:prstGeom>
          <a:noFill/>
          <a:ln w="762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54098" y="4739425"/>
            <a:ext cx="1064714" cy="1190718"/>
          </a:xfrm>
          <a:prstGeom prst="rect">
            <a:avLst/>
          </a:prstGeom>
          <a:noFill/>
          <a:ln w="762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3"/>
          <p:cNvSpPr txBox="1">
            <a:spLocks/>
          </p:cNvSpPr>
          <p:nvPr/>
        </p:nvSpPr>
        <p:spPr>
          <a:xfrm>
            <a:off x="7952637" y="5930143"/>
            <a:ext cx="2509172" cy="941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i="1" dirty="0">
                <a:latin typeface="+mn-lt"/>
              </a:rPr>
              <a:t>So A = A or False</a:t>
            </a:r>
          </a:p>
        </p:txBody>
      </p:sp>
    </p:spTree>
    <p:extLst>
      <p:ext uri="{BB962C8B-B14F-4D97-AF65-F5344CB8AC3E}">
        <p14:creationId xmlns:p14="http://schemas.microsoft.com/office/powerpoint/2010/main" val="98388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013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923" y="114980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97" y="594601"/>
            <a:ext cx="234587" cy="466567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263897" y="817606"/>
            <a:ext cx="5803412" cy="941388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Perform exercises 1 to 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14030">
            <a:off x="2405397" y="2592048"/>
            <a:ext cx="7096350" cy="2911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46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288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want to demonstrate that:</vt:lpstr>
      <vt:lpstr>Perform exercises 1 to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334</cp:revision>
  <dcterms:created xsi:type="dcterms:W3CDTF">2020-01-30T10:34:45Z</dcterms:created>
  <dcterms:modified xsi:type="dcterms:W3CDTF">2022-04-19T17:47:17Z</dcterms:modified>
</cp:coreProperties>
</file>