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yXxa29iVAvWIQPQ9CpPEHFIHys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in Noeurn" initials="NN" lastIdx="2" clrIdx="0">
    <p:extLst>
      <p:ext uri="{19B8F6BF-5375-455C-9EA6-DF929625EA0E}">
        <p15:presenceInfo xmlns:p15="http://schemas.microsoft.com/office/powerpoint/2012/main" userId="S-1-5-21-870802064-3471738178-3633100515-7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solving computational problems, it can sometimes be helpful to restart completely from the beginning. This activity may be a good place to suggest this to students, especially those that feel particularly stuck or frustrated - sometimes restarting from the very beginning surfaces new ideas and strategies that we didn’t see before.</a:t>
            </a:r>
            <a:endParaRPr dirty="0"/>
          </a:p>
        </p:txBody>
      </p:sp>
      <p:sp>
        <p:nvSpPr>
          <p:cNvPr id="169" name="Google Shape;16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applab/hxXJIEGg2yza_Q7t9W04x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s/csp1-2021/lessons/10/levels/1?no_redirect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studio.code.org/s/csp1-2021/lessons/9/levels/1?no_redirect=1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s/csp1-2021/lessons/9/levels/2?no_redirect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studio.code.org/s/csp1-2021/lessons/9/levels/1?no_redirect=1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COMPRESSION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/>
        </p:nvSpPr>
        <p:spPr>
          <a:xfrm>
            <a:off x="2910634" y="1262485"/>
            <a:ext cx="6513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https://studio.code.org/projects/applab/hxXJIEGg2yza_Q7t9W04xg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843013" y="1227321"/>
            <a:ext cx="78694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3483426" y="369550"/>
            <a:ext cx="600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Lossy compression:</a:t>
            </a:r>
            <a:endParaRPr/>
          </a:p>
        </p:txBody>
      </p:sp>
      <p:pic>
        <p:nvPicPr>
          <p:cNvPr id="225" name="Google Shape;225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69779" y="2323380"/>
            <a:ext cx="3256813" cy="404998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 txBox="1"/>
          <p:nvPr/>
        </p:nvSpPr>
        <p:spPr>
          <a:xfrm>
            <a:off x="0" y="2717744"/>
            <a:ext cx="71370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this compression works?</a:t>
            </a:r>
            <a:endParaRPr sz="20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0" y="3390050"/>
            <a:ext cx="71370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compressed word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“ronan” ?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for“understand”?</a:t>
            </a:r>
            <a:endParaRPr sz="20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-115910" y="4729726"/>
            <a:ext cx="71370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can we say it’s a lo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compression ?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5084" y="636435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/>
        </p:nvSpPr>
        <p:spPr>
          <a:xfrm>
            <a:off x="2910634" y="1262485"/>
            <a:ext cx="69497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https://studio.code.org/s/csp1-2021/lessons/10/levels/1?no_redirect=1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3483426" y="369550"/>
            <a:ext cx="6600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Lossy compression with image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-216289" y="2747452"/>
            <a:ext cx="71370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program and move the slider</a:t>
            </a:r>
            <a:endParaRPr sz="20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250264" y="4158300"/>
            <a:ext cx="80621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do you notice about the quality of the image when you compress it?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notice about the compressed file size?</a:t>
            </a:r>
            <a:endParaRPr/>
          </a:p>
        </p:txBody>
      </p:sp>
      <p:pic>
        <p:nvPicPr>
          <p:cNvPr id="239" name="Google Shape;2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2440" y="1963367"/>
            <a:ext cx="2634602" cy="4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/>
          <p:cNvSpPr txBox="1"/>
          <p:nvPr/>
        </p:nvSpPr>
        <p:spPr>
          <a:xfrm>
            <a:off x="843013" y="1227321"/>
            <a:ext cx="78694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1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5084" y="636435"/>
            <a:ext cx="306215" cy="609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1"/>
          <p:cNvCxnSpPr/>
          <p:nvPr/>
        </p:nvCxnSpPr>
        <p:spPr>
          <a:xfrm>
            <a:off x="4778062" y="2923504"/>
            <a:ext cx="3534378" cy="168472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6" name="Google Shape;246;p11"/>
          <p:cNvSpPr txBox="1"/>
          <p:nvPr/>
        </p:nvSpPr>
        <p:spPr>
          <a:xfrm>
            <a:off x="-309094" y="6037817"/>
            <a:ext cx="71370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can we say it’s a lo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compression ?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3483426" y="369550"/>
            <a:ext cx="668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Lossy compression with image</a:t>
            </a:r>
            <a:endParaRPr/>
          </a:p>
        </p:txBody>
      </p:sp>
      <p:sp>
        <p:nvSpPr>
          <p:cNvPr id="253" name="Google Shape;253;p12"/>
          <p:cNvSpPr txBox="1"/>
          <p:nvPr/>
        </p:nvSpPr>
        <p:spPr>
          <a:xfrm>
            <a:off x="-216084" y="2320414"/>
            <a:ext cx="42216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and open an image</a:t>
            </a: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378" y="675691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073" y="3110296"/>
            <a:ext cx="2352579" cy="31677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>
            <a:off x="3193960" y="4788992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3908324" y="2320413"/>
            <a:ext cx="42216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resize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select 35 pixel width and height</a:t>
            </a: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46675" y="3671019"/>
            <a:ext cx="26384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7932091" y="2335669"/>
            <a:ext cx="42216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try to resize to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size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get back the original image ?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9775" y="3261960"/>
            <a:ext cx="2094511" cy="301609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/>
          <p:nvPr/>
        </p:nvSpPr>
        <p:spPr>
          <a:xfrm>
            <a:off x="7151535" y="4467500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57" y="441665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3"/>
          <p:cNvSpPr txBox="1"/>
          <p:nvPr/>
        </p:nvSpPr>
        <p:spPr>
          <a:xfrm>
            <a:off x="99325" y="1048248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0" y="-18689"/>
            <a:ext cx="1468193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69" y="441665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2936385" y="1005246"/>
            <a:ext cx="67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LOSSY COMPRESSION</a:t>
            </a:r>
            <a:endParaRPr/>
          </a:p>
        </p:txBody>
      </p:sp>
      <p:sp>
        <p:nvSpPr>
          <p:cNvPr id="274" name="Google Shape;274;p13"/>
          <p:cNvSpPr txBox="1"/>
          <p:nvPr/>
        </p:nvSpPr>
        <p:spPr>
          <a:xfrm>
            <a:off x="1287760" y="2072102"/>
            <a:ext cx="10058656" cy="175432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for reducing the number of bits needed to represent something in which some information is lost or thrown away. This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is not reversible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2781837" y="4436149"/>
            <a:ext cx="2550016" cy="1867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01101100 01101111 01110011 01110011 01101100 01100101 01110011 01110011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7160654" y="4827536"/>
            <a:ext cx="2137892" cy="104318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1111111101101100 0111 111011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5724659" y="4827536"/>
            <a:ext cx="1043189" cy="543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/>
          <p:nvPr/>
        </p:nvSpPr>
        <p:spPr>
          <a:xfrm rot="10800000">
            <a:off x="5724659" y="5523872"/>
            <a:ext cx="1043189" cy="543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635892" y="4436149"/>
            <a:ext cx="1220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5635892" y="6220209"/>
            <a:ext cx="1517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UNCOMPRESS</a:t>
            </a:r>
            <a:endParaRPr/>
          </a:p>
        </p:txBody>
      </p:sp>
      <p:cxnSp>
        <p:nvCxnSpPr>
          <p:cNvPr id="281" name="Google Shape;281;p13"/>
          <p:cNvCxnSpPr/>
          <p:nvPr/>
        </p:nvCxnSpPr>
        <p:spPr>
          <a:xfrm>
            <a:off x="5937161" y="5371286"/>
            <a:ext cx="830687" cy="121783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13"/>
          <p:cNvCxnSpPr/>
          <p:nvPr/>
        </p:nvCxnSpPr>
        <p:spPr>
          <a:xfrm flipH="1">
            <a:off x="5959698" y="5415202"/>
            <a:ext cx="605308" cy="115175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74" y="503338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402771" y="1714848"/>
            <a:ext cx="88826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RESEARCHES</a:t>
            </a: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125090" y="3619169"/>
            <a:ext cx="10160346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an RGB color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bits per color)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hexadecimal?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572776" y="5179397"/>
            <a:ext cx="85913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student present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to the class,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giving examples  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0548" y="4922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1289923" y="634050"/>
            <a:ext cx="565706" cy="3515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05120" y="1214502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957534" y="2153687"/>
            <a:ext cx="10058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might we use </a:t>
            </a:r>
            <a:r>
              <a:rPr lang="en-US" sz="28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abbreviations</a:t>
            </a:r>
            <a:r>
              <a:rPr lang="en-US" sz="28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sending messages? 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57" y="620737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99325" y="1227320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-18689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957534" y="3057921"/>
            <a:ext cx="10058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advantages?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9727" y="3177716"/>
            <a:ext cx="3976352" cy="349534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 rot="-1182686">
            <a:off x="7021362" y="4027326"/>
            <a:ext cx="24929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night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nop7 !</a:t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269" y="620737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29437" flipH="1">
            <a:off x="9858450" y="4602364"/>
            <a:ext cx="1910810" cy="167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 rot="1213499">
            <a:off x="10291086" y="5043186"/>
            <a:ext cx="11544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u soon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2729079" y="22114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842956" y="1048248"/>
            <a:ext cx="52263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send this message to my friend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683336" y="3262528"/>
            <a:ext cx="5194251" cy="1569660"/>
          </a:xfrm>
          <a:prstGeom prst="rect">
            <a:avLst/>
          </a:prstGeom>
          <a:noFill/>
          <a:ln w="57150" cap="flat" cmpd="sng">
            <a:solidFill>
              <a:srgbClr val="1EB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Pitter_patter_pitter_patter_listen_to_the_rain_pitter_patter_pitter_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patter_on_the_window_pane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9735" y="2559244"/>
            <a:ext cx="42195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57" y="441665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99325" y="1048248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-18689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269" y="441665"/>
            <a:ext cx="607924" cy="660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4"/>
          <p:cNvCxnSpPr/>
          <p:nvPr/>
        </p:nvCxnSpPr>
        <p:spPr>
          <a:xfrm flipH="1">
            <a:off x="7222322" y="918275"/>
            <a:ext cx="38637" cy="43916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4"/>
          <p:cNvSpPr txBox="1"/>
          <p:nvPr/>
        </p:nvSpPr>
        <p:spPr>
          <a:xfrm>
            <a:off x="1683336" y="1433797"/>
            <a:ext cx="54514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my phone can only send</a:t>
            </a:r>
            <a:r>
              <a:rPr lang="en-US" sz="24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 80 characters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3801889" y="2253523"/>
            <a:ext cx="681211" cy="86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EBAE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253408" y="1040101"/>
            <a:ext cx="48722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 message as follows: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9192776" y="1662494"/>
            <a:ext cx="681211" cy="860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396747" y="6080423"/>
            <a:ext cx="7848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:   How can we get the </a:t>
            </a:r>
            <a:r>
              <a:rPr lang="en-US" sz="24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 from the </a:t>
            </a:r>
            <a:r>
              <a:rPr lang="en-US" sz="2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?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7611414" y="2627289"/>
            <a:ext cx="4187896" cy="425003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367510" y="240729"/>
            <a:ext cx="65754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editor  - CHALLENGE 1</a:t>
            </a:r>
            <a:endParaRPr dirty="0"/>
          </a:p>
        </p:txBody>
      </p:sp>
      <p:sp>
        <p:nvSpPr>
          <p:cNvPr id="150" name="Google Shape;150;p5"/>
          <p:cNvSpPr txBox="1"/>
          <p:nvPr/>
        </p:nvSpPr>
        <p:spPr>
          <a:xfrm>
            <a:off x="2606340" y="1004206"/>
            <a:ext cx="683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https://studio.code.org/s/csp1-2021/lessons/9/levels/1?no_redirect=1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2346947" y="2177642"/>
            <a:ext cx="48594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your COMPRESSION RATE  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10453">
            <a:off x="806735" y="4344107"/>
            <a:ext cx="83153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9644" y="4772996"/>
            <a:ext cx="37433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 rot="7567194">
            <a:off x="9236357" y="4984871"/>
            <a:ext cx="974105" cy="3986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346947" y="1673793"/>
            <a:ext cx="94991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for patterns (repeated words or phrases) to put in the dictionary 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2346947" y="2841271"/>
            <a:ext cx="5412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Winner is : the one with highest rate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57" y="441665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99325" y="1048248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0" y="-18689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69" y="441665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1066672" y="2110144"/>
            <a:ext cx="1005865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strategies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you using to compress your sample text?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ones seem most successful?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/>
        </p:nvSpPr>
        <p:spPr>
          <a:xfrm>
            <a:off x="2253720" y="2578335"/>
            <a:ext cx="683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https://studio.code.org/s/csp1-2021/lessons/9/levels/2?no_redirect=1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2175" y="675691"/>
            <a:ext cx="649849" cy="5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920534" y="1946810"/>
            <a:ext cx="47575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the video</a:t>
            </a:r>
            <a:r>
              <a:rPr lang="en-US" sz="2400" b="1" dirty="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 and take notes</a:t>
            </a:r>
            <a:endParaRPr dirty="0"/>
          </a:p>
        </p:txBody>
      </p:sp>
      <p:sp>
        <p:nvSpPr>
          <p:cNvPr id="179" name="Google Shape;179;p7"/>
          <p:cNvSpPr txBox="1"/>
          <p:nvPr/>
        </p:nvSpPr>
        <p:spPr>
          <a:xfrm>
            <a:off x="912520" y="3406466"/>
            <a:ext cx="10390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what is the difference between </a:t>
            </a:r>
            <a:r>
              <a:rPr lang="en-US" sz="24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LOSSLESS</a:t>
            </a:r>
            <a:r>
              <a:rPr lang="en-US" sz="24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LOSSY</a:t>
            </a:r>
            <a:r>
              <a:rPr lang="en-US" sz="24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compression ?</a:t>
            </a:r>
            <a:endParaRPr sz="2400" b="1">
              <a:solidFill>
                <a:srgbClr val="1EBA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12520" y="4421680"/>
            <a:ext cx="87715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previous compression method was : </a:t>
            </a:r>
            <a:r>
              <a:rPr lang="en-US" sz="24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LOSSLESS</a:t>
            </a:r>
            <a:r>
              <a:rPr lang="en-US" sz="24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LOSSY</a:t>
            </a:r>
            <a:r>
              <a:rPr lang="en-US" sz="24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>
              <a:solidFill>
                <a:srgbClr val="1EBA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920534" y="5493278"/>
            <a:ext cx="10864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again the previous challenge and try to increase your COMPRESSION RATE !!!! </a:t>
            </a:r>
            <a:endParaRPr sz="2400" b="1">
              <a:solidFill>
                <a:srgbClr val="1EBA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57" y="441665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99325" y="1048248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0" y="-18689"/>
            <a:ext cx="1468193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69" y="441665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/>
        </p:nvSpPr>
        <p:spPr>
          <a:xfrm>
            <a:off x="3039416" y="1194442"/>
            <a:ext cx="67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LOSS-LESS COMPRESSION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1390791" y="2261298"/>
            <a:ext cx="10058656" cy="175432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for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the number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bits needed to represent something without losing any information. This process is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reversible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92" name="Google Shape;192;p8"/>
          <p:cNvSpPr/>
          <p:nvPr/>
        </p:nvSpPr>
        <p:spPr>
          <a:xfrm>
            <a:off x="2781837" y="4436149"/>
            <a:ext cx="2550016" cy="1867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01101100 01101111 01110011 01110011 01101100 01100101 01110011 01110011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7160654" y="4827536"/>
            <a:ext cx="2137892" cy="104318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1111111101101100 0111 111011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724659" y="4827536"/>
            <a:ext cx="1043189" cy="543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 rot="10800000">
            <a:off x="5724659" y="5523872"/>
            <a:ext cx="1043189" cy="543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5635892" y="4436149"/>
            <a:ext cx="1220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5635892" y="6220209"/>
            <a:ext cx="1517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UNCOMPRESS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960" y="632034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3367510" y="240729"/>
            <a:ext cx="5648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editor  - CHALLENGE 2</a:t>
            </a:r>
            <a:endParaRPr dirty="0"/>
          </a:p>
        </p:txBody>
      </p:sp>
      <p:sp>
        <p:nvSpPr>
          <p:cNvPr id="209" name="Google Shape;209;p9"/>
          <p:cNvSpPr txBox="1"/>
          <p:nvPr/>
        </p:nvSpPr>
        <p:spPr>
          <a:xfrm>
            <a:off x="2606340" y="1004206"/>
            <a:ext cx="68327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https://studio.code.org/s/csp1-2021/lessons/9/levels/1?no_redirect=1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1450062" y="2014991"/>
            <a:ext cx="72767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teams now try to compress 2 other text examples</a:t>
            </a:r>
            <a:endParaRPr/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8841" y="2674624"/>
            <a:ext cx="6211326" cy="28122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/>
          <p:nvPr/>
        </p:nvSpPr>
        <p:spPr>
          <a:xfrm>
            <a:off x="1468192" y="5761918"/>
            <a:ext cx="100160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some text are easier to compress than other ?  Give  1 reason at least</a:t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45" y="632034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662</Words>
  <Application>Microsoft Office PowerPoint</Application>
  <PresentationFormat>Widescreen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Comic Sans MS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 Y</cp:lastModifiedBy>
  <cp:revision>5</cp:revision>
  <dcterms:created xsi:type="dcterms:W3CDTF">2020-01-30T10:34:45Z</dcterms:created>
  <dcterms:modified xsi:type="dcterms:W3CDTF">2023-03-13T07:47:34Z</dcterms:modified>
</cp:coreProperties>
</file>