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9"/>
  </p:notesMasterIdLst>
  <p:sldIdLst>
    <p:sldId id="257" r:id="rId3"/>
    <p:sldId id="276" r:id="rId4"/>
    <p:sldId id="308" r:id="rId5"/>
    <p:sldId id="311" r:id="rId6"/>
    <p:sldId id="343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4" d="100"/>
          <a:sy n="74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4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342E9EAA-58BE-4D40-ADDB-EBE0B5998C2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1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32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1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360562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Speed Building part 3</a:t>
            </a: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029239" y="1160463"/>
            <a:ext cx="8048625" cy="3868738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After finish this lesson students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/>
              <a:t>Improve their English typing skill that they learn in chapter two:  </a:t>
            </a:r>
          </a:p>
          <a:p>
            <a:pPr lvl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Focus on the little finger keys</a:t>
            </a:r>
          </a:p>
          <a:p>
            <a:pPr lvl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Common words</a:t>
            </a:r>
          </a:p>
          <a:p>
            <a:pPr lvl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</p:spPr>
        <p:txBody>
          <a:bodyPr/>
          <a:lstStyle/>
          <a:p>
            <a:r>
              <a:rPr lang="en-GB" dirty="0"/>
              <a:t>Focus on the little finger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1233487" y="1160463"/>
            <a:ext cx="8261350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Five= Focus on the little finger keys”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Review Q Z P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Fun phrases with Q and P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Fun phrases with Z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drill, all letters =</a:t>
            </a:r>
            <a:r>
              <a:rPr lang="en-GB" sz="1600" dirty="0">
                <a:solidFill>
                  <a:srgbClr val="FF0000"/>
                </a:solidFill>
              </a:rPr>
              <a:t>9min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Just a cough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Vacuum the carpet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exam, all letters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33487" y="5328205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320321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</p:spPr>
        <p:txBody>
          <a:bodyPr/>
          <a:lstStyle/>
          <a:p>
            <a:r>
              <a:rPr lang="en-GB" dirty="0"/>
              <a:t>Common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1132920" y="1164986"/>
            <a:ext cx="8261350" cy="370522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Six “ Common words”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1-50 most common words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More common words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Often misspelled words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A Wet kitchen Floor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A new Family =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8min</a:t>
            </a: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32920" y="5323682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14227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0663"/>
            <a:ext cx="10958513" cy="939800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6928" y="1160463"/>
            <a:ext cx="10350710" cy="4887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Need to finish home work both in chapter </a:t>
            </a:r>
            <a:r>
              <a:rPr lang="en-US" b="1" dirty="0"/>
              <a:t>three</a:t>
            </a:r>
            <a:r>
              <a:rPr lang="en-US" dirty="0"/>
              <a:t> and </a:t>
            </a:r>
            <a:r>
              <a:rPr lang="en-US" b="1" dirty="0"/>
              <a:t>four</a:t>
            </a:r>
            <a:r>
              <a:rPr lang="en-US" dirty="0"/>
              <a:t> in Typing Master before next session:</a:t>
            </a:r>
          </a:p>
          <a:p>
            <a:r>
              <a:rPr lang="en-US" dirty="0"/>
              <a:t>Go to “Typing Test”</a:t>
            </a:r>
          </a:p>
          <a:p>
            <a:pPr lvl="1"/>
            <a:r>
              <a:rPr lang="en-US" dirty="0"/>
              <a:t>Hubble Space Telescope_homework05</a:t>
            </a:r>
          </a:p>
          <a:p>
            <a:pPr lvl="1"/>
            <a:r>
              <a:rPr lang="en-US" dirty="0"/>
              <a:t>Rules of Baseball_Homework06</a:t>
            </a:r>
          </a:p>
          <a:p>
            <a:r>
              <a:rPr lang="en-US" dirty="0"/>
              <a:t>So it mean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37707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8" y="69013"/>
            <a:ext cx="7051271" cy="71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696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3149</TotalTime>
  <Words>302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Focus on the little finger keys</vt:lpstr>
      <vt:lpstr>Common words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Chantha IT</cp:lastModifiedBy>
  <cp:revision>150</cp:revision>
  <dcterms:created xsi:type="dcterms:W3CDTF">2015-10-06T06:32:39Z</dcterms:created>
  <dcterms:modified xsi:type="dcterms:W3CDTF">2022-02-22T03:58:45Z</dcterms:modified>
</cp:coreProperties>
</file>