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0"/>
  </p:notesMasterIdLst>
  <p:sldIdLst>
    <p:sldId id="257" r:id="rId3"/>
    <p:sldId id="343" r:id="rId4"/>
    <p:sldId id="304" r:id="rId5"/>
    <p:sldId id="306" r:id="rId6"/>
    <p:sldId id="344" r:id="rId7"/>
    <p:sldId id="327" r:id="rId8"/>
    <p:sldId id="3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74" d="100"/>
          <a:sy n="74" d="100"/>
        </p:scale>
        <p:origin x="3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46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342E9EAA-58BE-4D40-ADDB-EBE0B5998C2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18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32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0360562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Speed Building part 2</a:t>
            </a: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0663"/>
            <a:ext cx="10958513" cy="939800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454943" y="1160463"/>
            <a:ext cx="8048625" cy="3868738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After finish this lesson students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dirty="0"/>
              <a:t>Improve their English typing skill that they learn in chapter two:  </a:t>
            </a:r>
          </a:p>
          <a:p>
            <a:pPr lvl="1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Focus on the middle finger keys</a:t>
            </a:r>
          </a:p>
          <a:p>
            <a:pPr lvl="1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Focus on the ring finger keys</a:t>
            </a:r>
          </a:p>
        </p:txBody>
      </p:sp>
    </p:spTree>
    <p:extLst>
      <p:ext uri="{BB962C8B-B14F-4D97-AF65-F5344CB8AC3E}">
        <p14:creationId xmlns:p14="http://schemas.microsoft.com/office/powerpoint/2010/main" val="1431435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0663"/>
            <a:ext cx="10958513" cy="939800"/>
          </a:xfrm>
        </p:spPr>
        <p:txBody>
          <a:bodyPr/>
          <a:lstStyle/>
          <a:p>
            <a:r>
              <a:rPr lang="en-GB" dirty="0"/>
              <a:t>Focus on the middle finger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1348581" y="1160463"/>
            <a:ext cx="8261350" cy="39624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three= Focus on the middle finger keys”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Review E C I=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Fun phrases with E and I=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Fun phrases with C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drill, all letters = </a:t>
            </a:r>
            <a:r>
              <a:rPr lang="en-GB" sz="1600" dirty="0">
                <a:solidFill>
                  <a:srgbClr val="FF0000"/>
                </a:solidFill>
              </a:rPr>
              <a:t>8min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Hot Chocolate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Iced Coffee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exam, all letters=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48581" y="5263136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249849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0663"/>
            <a:ext cx="10958513" cy="939800"/>
          </a:xfrm>
        </p:spPr>
        <p:txBody>
          <a:bodyPr/>
          <a:lstStyle/>
          <a:p>
            <a:r>
              <a:rPr lang="en-GB" dirty="0"/>
              <a:t>Focus on the ring finger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1348581" y="1160463"/>
            <a:ext cx="8261350" cy="370522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Four “ Focus on the ring finger keys”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Review W X O .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Fun phrases with W and O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Fun phrases with X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drill, all letters = </a:t>
            </a:r>
            <a:r>
              <a:rPr lang="en-GB" sz="1600" dirty="0">
                <a:solidFill>
                  <a:srgbClr val="FF0000"/>
                </a:solidFill>
              </a:rPr>
              <a:t>8min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Make some Toast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Here comes the flue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exam, all letters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48581" y="5004344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219952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0663"/>
            <a:ext cx="10958513" cy="939800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39676" y="1160463"/>
            <a:ext cx="10212686" cy="4887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Need to finish home work both in chapter </a:t>
            </a:r>
            <a:r>
              <a:rPr lang="en-US" b="1" dirty="0"/>
              <a:t>three</a:t>
            </a:r>
            <a:r>
              <a:rPr lang="en-US" dirty="0"/>
              <a:t> and </a:t>
            </a:r>
            <a:r>
              <a:rPr lang="en-US" b="1" dirty="0"/>
              <a:t>four</a:t>
            </a:r>
            <a:r>
              <a:rPr lang="en-US" dirty="0"/>
              <a:t> in Typing Master before next session:</a:t>
            </a:r>
          </a:p>
          <a:p>
            <a:r>
              <a:rPr lang="en-US" dirty="0"/>
              <a:t>Go to “Typing Test”</a:t>
            </a:r>
          </a:p>
          <a:p>
            <a:pPr lvl="1"/>
            <a:r>
              <a:rPr lang="en-US" dirty="0"/>
              <a:t>The eight Tools for Creating new Value_Homework03</a:t>
            </a:r>
          </a:p>
          <a:p>
            <a:pPr lvl="1"/>
            <a:r>
              <a:rPr lang="en-US" dirty="0"/>
              <a:t>The Little match Girl_homework04</a:t>
            </a:r>
          </a:p>
          <a:p>
            <a:r>
              <a:rPr lang="en-US" dirty="0"/>
              <a:t>So it mean you need to qualify with speed in 10 min:</a:t>
            </a:r>
          </a:p>
          <a:p>
            <a:pPr lvl="1"/>
            <a:r>
              <a:rPr lang="en-US" dirty="0"/>
              <a:t>Less 15 wpm = 45 ( can’t continue) </a:t>
            </a:r>
          </a:p>
          <a:p>
            <a:pPr lvl="1"/>
            <a:r>
              <a:rPr lang="en-US" dirty="0"/>
              <a:t>15-19 wpm= 50 </a:t>
            </a:r>
          </a:p>
          <a:p>
            <a:pPr lvl="1"/>
            <a:r>
              <a:rPr lang="en-US" dirty="0"/>
              <a:t>20-24 wpm = 60 </a:t>
            </a:r>
          </a:p>
          <a:p>
            <a:pPr lvl="1"/>
            <a:r>
              <a:rPr lang="en-US" dirty="0"/>
              <a:t>25-29 wpm = 70</a:t>
            </a:r>
          </a:p>
          <a:p>
            <a:pPr lvl="1"/>
            <a:r>
              <a:rPr lang="en-US" dirty="0"/>
              <a:t>30-34 wpm =80</a:t>
            </a:r>
          </a:p>
          <a:p>
            <a:pPr lvl="1"/>
            <a:r>
              <a:rPr lang="en-US" dirty="0"/>
              <a:t>35-39 wpm = 90</a:t>
            </a:r>
          </a:p>
          <a:p>
            <a:pPr lvl="1"/>
            <a:r>
              <a:rPr lang="en-US" dirty="0"/>
              <a:t>40 up wpm= 100</a:t>
            </a:r>
          </a:p>
          <a:p>
            <a:pPr marL="457200" lvl="1" indent="0">
              <a:buNone/>
            </a:pPr>
            <a:r>
              <a:rPr lang="en-US" dirty="0"/>
              <a:t>Note: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141738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910" y="1160463"/>
            <a:ext cx="7168550" cy="115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In Typing Test “ Quiz01”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0" y="220663"/>
            <a:ext cx="8218488" cy="939800"/>
          </a:xfrm>
        </p:spPr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277F19-7F5D-413F-A3A6-D1264A0094D4}"/>
              </a:ext>
            </a:extLst>
          </p:cNvPr>
          <p:cNvSpPr txBox="1">
            <a:spLocks/>
          </p:cNvSpPr>
          <p:nvPr/>
        </p:nvSpPr>
        <p:spPr bwMode="auto">
          <a:xfrm>
            <a:off x="3769743" y="3603542"/>
            <a:ext cx="415793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dirty="0"/>
              <a:t>Skip to Online</a:t>
            </a:r>
          </a:p>
        </p:txBody>
      </p:sp>
    </p:spTree>
    <p:extLst>
      <p:ext uri="{BB962C8B-B14F-4D97-AF65-F5344CB8AC3E}">
        <p14:creationId xmlns:p14="http://schemas.microsoft.com/office/powerpoint/2010/main" val="37090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8" y="69013"/>
            <a:ext cx="7051271" cy="71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66964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3147</TotalTime>
  <Words>351</Words>
  <Application>Microsoft Office PowerPoint</Application>
  <PresentationFormat>Widescreen</PresentationFormat>
  <Paragraphs>52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Focus on the middle finger keys</vt:lpstr>
      <vt:lpstr>Focus on the ring finger keys</vt:lpstr>
      <vt:lpstr>HOMEWORK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Chantha IT</cp:lastModifiedBy>
  <cp:revision>146</cp:revision>
  <dcterms:created xsi:type="dcterms:W3CDTF">2015-10-06T06:32:39Z</dcterms:created>
  <dcterms:modified xsi:type="dcterms:W3CDTF">2022-02-08T11:52:29Z</dcterms:modified>
</cp:coreProperties>
</file>