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IlbFYmS/6ORJjW1TJBXrQMCWl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nvSpPr>
        <p:spPr>
          <a:xfrm>
            <a:off x="1724882" y="513651"/>
            <a:ext cx="6426795" cy="2539839"/>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notes"/>
          <p:cNvSpPr txBox="1"/>
          <p:nvPr>
            <p:ph idx="1" type="body"/>
          </p:nvPr>
        </p:nvSpPr>
        <p:spPr>
          <a:xfrm>
            <a:off x="1316722" y="3228349"/>
            <a:ext cx="7233891" cy="305676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Open any browser to show them </a:t>
            </a:r>
            <a:endParaRPr/>
          </a:p>
        </p:txBody>
      </p:sp>
      <p:sp>
        <p:nvSpPr>
          <p:cNvPr id="135" name="Google Shape;13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 them do it </a:t>
            </a:r>
            <a:endParaRPr/>
          </a:p>
          <a:p>
            <a:pPr indent="0" lvl="0" marL="0" rtl="0" algn="l">
              <a:spcBef>
                <a:spcPts val="0"/>
              </a:spcBef>
              <a:spcAft>
                <a:spcPts val="0"/>
              </a:spcAft>
              <a:buNone/>
            </a:pPr>
            <a:r>
              <a:t/>
            </a:r>
            <a:endParaRPr/>
          </a:p>
        </p:txBody>
      </p:sp>
      <p:sp>
        <p:nvSpPr>
          <p:cNvPr id="143" name="Google Shape;14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3" name="Shape 13"/>
        <p:cNvGrpSpPr/>
        <p:nvPr/>
      </p:nvGrpSpPr>
      <p:grpSpPr>
        <a:xfrm>
          <a:off x="0" y="0"/>
          <a:ext cx="0" cy="0"/>
          <a:chOff x="0" y="0"/>
          <a:chExt cx="0" cy="0"/>
        </a:xfrm>
      </p:grpSpPr>
      <p:pic>
        <p:nvPicPr>
          <p:cNvPr id="14" name="Google Shape;14;p20"/>
          <p:cNvPicPr preferRelativeResize="0"/>
          <p:nvPr/>
        </p:nvPicPr>
        <p:blipFill rotWithShape="1">
          <a:blip r:embed="rId2">
            <a:alphaModFix/>
          </a:blip>
          <a:srcRect b="0" l="0" r="0" t="0"/>
          <a:stretch/>
        </p:blipFill>
        <p:spPr>
          <a:xfrm>
            <a:off x="543157" y="548681"/>
            <a:ext cx="6696744" cy="2402363"/>
          </a:xfrm>
          <a:prstGeom prst="rect">
            <a:avLst/>
          </a:prstGeom>
          <a:noFill/>
          <a:ln>
            <a:noFill/>
          </a:ln>
        </p:spPr>
      </p:pic>
      <p:sp>
        <p:nvSpPr>
          <p:cNvPr id="15" name="Google Shape;15;p20"/>
          <p:cNvSpPr/>
          <p:nvPr/>
        </p:nvSpPr>
        <p:spPr>
          <a:xfrm>
            <a:off x="0" y="3429000"/>
            <a:ext cx="12192000" cy="3429000"/>
          </a:xfrm>
          <a:prstGeom prst="rect">
            <a:avLst/>
          </a:prstGeom>
          <a:solidFill>
            <a:srgbClr val="FF99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cxnSp>
        <p:nvCxnSpPr>
          <p:cNvPr id="16" name="Google Shape;16;p20"/>
          <p:cNvCxnSpPr/>
          <p:nvPr/>
        </p:nvCxnSpPr>
        <p:spPr>
          <a:xfrm>
            <a:off x="45277" y="3563491"/>
            <a:ext cx="12158042" cy="0"/>
          </a:xfrm>
          <a:prstGeom prst="straightConnector1">
            <a:avLst/>
          </a:prstGeom>
          <a:noFill/>
          <a:ln cap="flat" cmpd="sng" w="38100">
            <a:solidFill>
              <a:srgbClr val="FFFFFF"/>
            </a:solidFill>
            <a:prstDash val="dot"/>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 name="Shape 17"/>
        <p:cNvGrpSpPr/>
        <p:nvPr/>
      </p:nvGrpSpPr>
      <p:grpSpPr>
        <a:xfrm>
          <a:off x="0" y="0"/>
          <a:ext cx="0" cy="0"/>
          <a:chOff x="0" y="0"/>
          <a:chExt cx="0" cy="0"/>
        </a:xfrm>
      </p:grpSpPr>
      <p:sp>
        <p:nvSpPr>
          <p:cNvPr id="18" name="Google Shape;18;p21"/>
          <p:cNvSpPr txBox="1"/>
          <p:nvPr/>
        </p:nvSpPr>
        <p:spPr>
          <a:xfrm>
            <a:off x="10513485" y="6092826"/>
            <a:ext cx="1246716" cy="3079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b="0" i="0" lang="en-US" sz="1400" u="none" cap="none" strike="noStrike">
                <a:solidFill>
                  <a:srgbClr val="22BBEA"/>
                </a:solidFill>
                <a:latin typeface="Arial"/>
                <a:ea typeface="Arial"/>
                <a:cs typeface="Arial"/>
                <a:sym typeface="Arial"/>
              </a:rPr>
              <a:t>‹#›</a:t>
            </a:fld>
            <a:endParaRPr b="0" i="0" sz="1600" u="none" cap="none" strike="noStrike">
              <a:solidFill>
                <a:srgbClr val="22BBEA"/>
              </a:solidFill>
              <a:latin typeface="Arial"/>
              <a:ea typeface="Arial"/>
              <a:cs typeface="Arial"/>
              <a:sym typeface="Arial"/>
            </a:endParaRPr>
          </a:p>
        </p:txBody>
      </p:sp>
      <p:pic>
        <p:nvPicPr>
          <p:cNvPr id="19" name="Google Shape;19;p21"/>
          <p:cNvPicPr preferRelativeResize="0"/>
          <p:nvPr/>
        </p:nvPicPr>
        <p:blipFill rotWithShape="1">
          <a:blip r:embed="rId2">
            <a:alphaModFix/>
          </a:blip>
          <a:srcRect b="0" l="0" r="0" t="0"/>
          <a:stretch/>
        </p:blipFill>
        <p:spPr>
          <a:xfrm>
            <a:off x="11505651" y="188640"/>
            <a:ext cx="509099" cy="509785"/>
          </a:xfrm>
          <a:prstGeom prst="rect">
            <a:avLst/>
          </a:prstGeom>
          <a:noFill/>
          <a:ln>
            <a:noFill/>
          </a:ln>
        </p:spPr>
      </p:pic>
      <p:sp>
        <p:nvSpPr>
          <p:cNvPr id="20" name="Google Shape;20;p21"/>
          <p:cNvSpPr/>
          <p:nvPr/>
        </p:nvSpPr>
        <p:spPr>
          <a:xfrm>
            <a:off x="0" y="0"/>
            <a:ext cx="12192000" cy="116632"/>
          </a:xfrm>
          <a:prstGeom prst="rect">
            <a:avLst/>
          </a:prstGeom>
          <a:solidFill>
            <a:srgbClr val="FF99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sp>
        <p:nvSpPr>
          <p:cNvPr id="21" name="Google Shape;21;p21"/>
          <p:cNvSpPr/>
          <p:nvPr/>
        </p:nvSpPr>
        <p:spPr>
          <a:xfrm>
            <a:off x="-28988" y="6773400"/>
            <a:ext cx="12220987" cy="84600"/>
          </a:xfrm>
          <a:prstGeom prst="rect">
            <a:avLst/>
          </a:prstGeom>
          <a:solidFill>
            <a:srgbClr val="22BBE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p:cSld name="Titre de section">
    <p:spTree>
      <p:nvGrpSpPr>
        <p:cNvPr id="22" name="Shape 22"/>
        <p:cNvGrpSpPr/>
        <p:nvPr/>
      </p:nvGrpSpPr>
      <p:grpSpPr>
        <a:xfrm>
          <a:off x="0" y="0"/>
          <a:ext cx="0" cy="0"/>
          <a:chOff x="0" y="0"/>
          <a:chExt cx="0" cy="0"/>
        </a:xfrm>
      </p:grpSpPr>
      <p:sp>
        <p:nvSpPr>
          <p:cNvPr id="23" name="Google Shape;23;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2"/>
          <p:cNvSpPr/>
          <p:nvPr/>
        </p:nvSpPr>
        <p:spPr>
          <a:xfrm rot="5400000">
            <a:off x="-1833283" y="1833283"/>
            <a:ext cx="6858000" cy="3191434"/>
          </a:xfrm>
          <a:prstGeom prst="rect">
            <a:avLst/>
          </a:prstGeom>
          <a:solidFill>
            <a:srgbClr val="FF993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Verdana"/>
              <a:buNone/>
            </a:pPr>
            <a:r>
              <a:t/>
            </a:r>
            <a:endParaRPr sz="1800">
              <a:solidFill>
                <a:schemeClr val="dk1"/>
              </a:solidFill>
              <a:latin typeface="Verdana"/>
              <a:ea typeface="Verdana"/>
              <a:cs typeface="Verdana"/>
              <a:sym typeface="Verdana"/>
            </a:endParaRPr>
          </a:p>
        </p:txBody>
      </p:sp>
      <p:cxnSp>
        <p:nvCxnSpPr>
          <p:cNvPr id="25" name="Google Shape;25;p22"/>
          <p:cNvCxnSpPr/>
          <p:nvPr/>
        </p:nvCxnSpPr>
        <p:spPr>
          <a:xfrm>
            <a:off x="3030073" y="24844"/>
            <a:ext cx="0" cy="6795247"/>
          </a:xfrm>
          <a:prstGeom prst="straightConnector1">
            <a:avLst/>
          </a:prstGeom>
          <a:noFill/>
          <a:ln cap="flat" cmpd="sng" w="38100">
            <a:solidFill>
              <a:srgbClr val="FFFFFF"/>
            </a:solidFill>
            <a:prstDash val="dot"/>
            <a:round/>
            <a:headEnd len="sm" w="sm" type="none"/>
            <a:tailEnd len="sm" w="sm" type="none"/>
          </a:ln>
        </p:spPr>
      </p:cxnSp>
      <p:pic>
        <p:nvPicPr>
          <p:cNvPr id="26" name="Google Shape;26;p22"/>
          <p:cNvPicPr preferRelativeResize="0"/>
          <p:nvPr/>
        </p:nvPicPr>
        <p:blipFill rotWithShape="1">
          <a:blip r:embed="rId2">
            <a:alphaModFix/>
          </a:blip>
          <a:srcRect b="0" l="0" r="0" t="0"/>
          <a:stretch/>
        </p:blipFill>
        <p:spPr>
          <a:xfrm>
            <a:off x="11505651" y="188640"/>
            <a:ext cx="509099" cy="50978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7" name="Shape 27"/>
        <p:cNvGrpSpPr/>
        <p:nvPr/>
      </p:nvGrpSpPr>
      <p:grpSpPr>
        <a:xfrm>
          <a:off x="0" y="0"/>
          <a:ext cx="0" cy="0"/>
          <a:chOff x="0" y="0"/>
          <a:chExt cx="0" cy="0"/>
        </a:xfrm>
      </p:grpSpPr>
      <p:sp>
        <p:nvSpPr>
          <p:cNvPr id="28" name="Google Shape;2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23"/>
          <p:cNvPicPr preferRelativeResize="0"/>
          <p:nvPr/>
        </p:nvPicPr>
        <p:blipFill rotWithShape="1">
          <a:blip r:embed="rId2">
            <a:alphaModFix/>
          </a:blip>
          <a:srcRect b="0" l="0" r="0" t="0"/>
          <a:stretch/>
        </p:blipFill>
        <p:spPr>
          <a:xfrm>
            <a:off x="11505651" y="188640"/>
            <a:ext cx="509099" cy="50978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35" name="Shape 35"/>
        <p:cNvGrpSpPr/>
        <p:nvPr/>
      </p:nvGrpSpPr>
      <p:grpSpPr>
        <a:xfrm>
          <a:off x="0" y="0"/>
          <a:ext cx="0" cy="0"/>
          <a:chOff x="0" y="0"/>
          <a:chExt cx="0" cy="0"/>
        </a:xfrm>
      </p:grpSpPr>
      <p:sp>
        <p:nvSpPr>
          <p:cNvPr id="36" name="Google Shape;36;p25"/>
          <p:cNvSpPr/>
          <p:nvPr/>
        </p:nvSpPr>
        <p:spPr>
          <a:xfrm>
            <a:off x="118534" y="88900"/>
            <a:ext cx="11954933" cy="6667500"/>
          </a:xfrm>
          <a:prstGeom prst="rect">
            <a:avLst/>
          </a:prstGeom>
          <a:noFill/>
          <a:ln cap="flat" cmpd="sng" w="571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37" name="Google Shape;37;p25"/>
          <p:cNvSpPr/>
          <p:nvPr/>
        </p:nvSpPr>
        <p:spPr>
          <a:xfrm>
            <a:off x="239185" y="188914"/>
            <a:ext cx="11713633" cy="6480175"/>
          </a:xfrm>
          <a:prstGeom prst="rect">
            <a:avLst/>
          </a:prstGeom>
          <a:solidFill>
            <a:schemeClr val="lt1"/>
          </a:solidFill>
          <a:ln cap="flat" cmpd="sng" w="57150">
            <a:solidFill>
              <a:srgbClr val="22BBEA"/>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38" name="Google Shape;38;p25"/>
          <p:cNvSpPr/>
          <p:nvPr/>
        </p:nvSpPr>
        <p:spPr>
          <a:xfrm>
            <a:off x="1871133" y="1050926"/>
            <a:ext cx="8737600" cy="3529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pic>
        <p:nvPicPr>
          <p:cNvPr id="39" name="Google Shape;39;p25"/>
          <p:cNvPicPr preferRelativeResize="0"/>
          <p:nvPr/>
        </p:nvPicPr>
        <p:blipFill rotWithShape="1">
          <a:blip r:embed="rId2">
            <a:alphaModFix/>
          </a:blip>
          <a:srcRect b="0" l="0" r="0" t="0"/>
          <a:stretch/>
        </p:blipFill>
        <p:spPr>
          <a:xfrm>
            <a:off x="9840385" y="5659439"/>
            <a:ext cx="577849" cy="433387"/>
          </a:xfrm>
          <a:prstGeom prst="rect">
            <a:avLst/>
          </a:prstGeom>
          <a:noFill/>
          <a:ln>
            <a:noFill/>
          </a:ln>
        </p:spPr>
      </p:pic>
      <p:sp>
        <p:nvSpPr>
          <p:cNvPr id="40" name="Google Shape;40;p25"/>
          <p:cNvSpPr/>
          <p:nvPr/>
        </p:nvSpPr>
        <p:spPr>
          <a:xfrm>
            <a:off x="408518" y="282575"/>
            <a:ext cx="478367" cy="374650"/>
          </a:xfrm>
          <a:prstGeom prst="ellipse">
            <a:avLst/>
          </a:prstGeom>
          <a:solidFill>
            <a:srgbClr val="22BBEA"/>
          </a:solidFill>
          <a:ln cap="flat" cmpd="sng" w="25400">
            <a:solidFill>
              <a:srgbClr val="22BB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41" name="Google Shape;41;p25"/>
          <p:cNvSpPr/>
          <p:nvPr/>
        </p:nvSpPr>
        <p:spPr>
          <a:xfrm>
            <a:off x="1032933" y="307975"/>
            <a:ext cx="287867" cy="215900"/>
          </a:xfrm>
          <a:prstGeom prst="ellipse">
            <a:avLst/>
          </a:prstGeom>
          <a:solidFill>
            <a:srgbClr val="0091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42" name="Google Shape;42;p25"/>
          <p:cNvSpPr/>
          <p:nvPr/>
        </p:nvSpPr>
        <p:spPr>
          <a:xfrm>
            <a:off x="452967" y="733426"/>
            <a:ext cx="389467" cy="307975"/>
          </a:xfrm>
          <a:prstGeom prst="ellipse">
            <a:avLst/>
          </a:prstGeom>
          <a:solidFill>
            <a:srgbClr val="FF990F">
              <a:alpha val="8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43" name="Google Shape;43;p25"/>
          <p:cNvSpPr/>
          <p:nvPr/>
        </p:nvSpPr>
        <p:spPr>
          <a:xfrm>
            <a:off x="11377084" y="260350"/>
            <a:ext cx="480483" cy="374650"/>
          </a:xfrm>
          <a:prstGeom prst="ellipse">
            <a:avLst/>
          </a:prstGeom>
          <a:solidFill>
            <a:srgbClr val="0091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44" name="Google Shape;44;p25"/>
          <p:cNvSpPr/>
          <p:nvPr/>
        </p:nvSpPr>
        <p:spPr>
          <a:xfrm>
            <a:off x="10991851" y="307975"/>
            <a:ext cx="287867" cy="215900"/>
          </a:xfrm>
          <a:prstGeom prst="ellipse">
            <a:avLst/>
          </a:prstGeom>
          <a:solidFill>
            <a:srgbClr val="FF990F">
              <a:alpha val="8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45" name="Google Shape;45;p25"/>
          <p:cNvSpPr/>
          <p:nvPr/>
        </p:nvSpPr>
        <p:spPr>
          <a:xfrm>
            <a:off x="11430000" y="708026"/>
            <a:ext cx="389467" cy="307975"/>
          </a:xfrm>
          <a:prstGeom prst="ellipse">
            <a:avLst/>
          </a:prstGeom>
          <a:solidFill>
            <a:srgbClr val="22BBEA"/>
          </a:solidFill>
          <a:ln cap="flat" cmpd="sng" w="25400">
            <a:solidFill>
              <a:srgbClr val="22BB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pic>
        <p:nvPicPr>
          <p:cNvPr id="46" name="Google Shape;46;p25"/>
          <p:cNvPicPr preferRelativeResize="0"/>
          <p:nvPr/>
        </p:nvPicPr>
        <p:blipFill rotWithShape="1">
          <a:blip r:embed="rId3">
            <a:alphaModFix/>
          </a:blip>
          <a:srcRect b="0" l="0" r="0" t="0"/>
          <a:stretch/>
        </p:blipFill>
        <p:spPr>
          <a:xfrm>
            <a:off x="1631951" y="1139825"/>
            <a:ext cx="8928100" cy="3314700"/>
          </a:xfrm>
          <a:prstGeom prst="rect">
            <a:avLst/>
          </a:prstGeom>
          <a:noFill/>
          <a:ln>
            <a:noFill/>
          </a:ln>
        </p:spPr>
      </p:pic>
      <p:sp>
        <p:nvSpPr>
          <p:cNvPr id="47" name="Google Shape;47;p25"/>
          <p:cNvSpPr txBox="1"/>
          <p:nvPr>
            <p:ph type="title"/>
          </p:nvPr>
        </p:nvSpPr>
        <p:spPr>
          <a:xfrm>
            <a:off x="1871976" y="4762201"/>
            <a:ext cx="8544949" cy="50405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25"/>
          <p:cNvSpPr txBox="1"/>
          <p:nvPr>
            <p:ph idx="1" type="body"/>
          </p:nvPr>
        </p:nvSpPr>
        <p:spPr>
          <a:xfrm>
            <a:off x="1872157" y="5517480"/>
            <a:ext cx="8544587" cy="431800"/>
          </a:xfrm>
          <a:prstGeom prst="rect">
            <a:avLst/>
          </a:prstGeom>
          <a:noFill/>
          <a:ln>
            <a:noFill/>
          </a:ln>
        </p:spPr>
        <p:txBody>
          <a:bodyPr anchorCtr="0" anchor="ctr" bIns="45700" lIns="91425" spcFirstLastPara="1" rIns="91425" wrap="square" tIns="45700">
            <a:noAutofit/>
          </a:bodyPr>
          <a:lstStyle>
            <a:lvl1pPr indent="-228600" lvl="0" marL="457200" algn="l">
              <a:spcBef>
                <a:spcPts val="320"/>
              </a:spcBef>
              <a:spcAft>
                <a:spcPts val="0"/>
              </a:spcAft>
              <a:buSzPts val="1600"/>
              <a:buNone/>
              <a:defRPr b="1" sz="1600">
                <a:solidFill>
                  <a:srgbClr val="262626"/>
                </a:solidFill>
              </a:defRPr>
            </a:lvl1pPr>
            <a:lvl2pPr indent="-228600" lvl="1" marL="914400" algn="l">
              <a:spcBef>
                <a:spcPts val="400"/>
              </a:spcBef>
              <a:spcAft>
                <a:spcPts val="0"/>
              </a:spcAft>
              <a:buSzPts val="2000"/>
              <a:buNone/>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25"/>
          <p:cNvSpPr txBox="1"/>
          <p:nvPr>
            <p:ph idx="2" type="body"/>
          </p:nvPr>
        </p:nvSpPr>
        <p:spPr>
          <a:xfrm>
            <a:off x="1871960" y="5157192"/>
            <a:ext cx="8544983" cy="43180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2000"/>
              <a:buNone/>
              <a:defRPr i="1" sz="2000">
                <a:solidFill>
                  <a:srgbClr val="22BBEA"/>
                </a:solidFill>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p:cSld name="Titre de section">
    <p:spTree>
      <p:nvGrpSpPr>
        <p:cNvPr id="50" name="Shape 50"/>
        <p:cNvGrpSpPr/>
        <p:nvPr/>
      </p:nvGrpSpPr>
      <p:grpSpPr>
        <a:xfrm>
          <a:off x="0" y="0"/>
          <a:ext cx="0" cy="0"/>
          <a:chOff x="0" y="0"/>
          <a:chExt cx="0" cy="0"/>
        </a:xfrm>
      </p:grpSpPr>
      <p:sp>
        <p:nvSpPr>
          <p:cNvPr id="51" name="Google Shape;51;p26"/>
          <p:cNvSpPr/>
          <p:nvPr/>
        </p:nvSpPr>
        <p:spPr>
          <a:xfrm>
            <a:off x="118534" y="88901"/>
            <a:ext cx="11954933" cy="6467475"/>
          </a:xfrm>
          <a:prstGeom prst="rect">
            <a:avLst/>
          </a:prstGeom>
          <a:noFill/>
          <a:ln cap="flat" cmpd="sng" w="571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52" name="Google Shape;52;p26"/>
          <p:cNvSpPr/>
          <p:nvPr/>
        </p:nvSpPr>
        <p:spPr>
          <a:xfrm>
            <a:off x="239185" y="188914"/>
            <a:ext cx="11713633" cy="6264275"/>
          </a:xfrm>
          <a:prstGeom prst="rect">
            <a:avLst/>
          </a:prstGeom>
          <a:solidFill>
            <a:schemeClr val="lt1"/>
          </a:solidFill>
          <a:ln cap="flat" cmpd="sng" w="57150">
            <a:solidFill>
              <a:srgbClr val="22BBEA"/>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pic>
        <p:nvPicPr>
          <p:cNvPr id="53" name="Google Shape;53;p26"/>
          <p:cNvPicPr preferRelativeResize="0"/>
          <p:nvPr/>
        </p:nvPicPr>
        <p:blipFill rotWithShape="1">
          <a:blip r:embed="rId2">
            <a:alphaModFix/>
          </a:blip>
          <a:srcRect b="0" l="0" r="0" t="0"/>
          <a:stretch/>
        </p:blipFill>
        <p:spPr>
          <a:xfrm>
            <a:off x="5484285" y="5876925"/>
            <a:ext cx="1223433" cy="915988"/>
          </a:xfrm>
          <a:prstGeom prst="rect">
            <a:avLst/>
          </a:prstGeom>
          <a:noFill/>
          <a:ln>
            <a:noFill/>
          </a:ln>
        </p:spPr>
      </p:pic>
      <p:sp>
        <p:nvSpPr>
          <p:cNvPr id="54" name="Google Shape;54;p26"/>
          <p:cNvSpPr txBox="1"/>
          <p:nvPr/>
        </p:nvSpPr>
        <p:spPr>
          <a:xfrm>
            <a:off x="10513485" y="6092826"/>
            <a:ext cx="1246716" cy="3079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22BBEA"/>
                </a:solidFill>
                <a:latin typeface="Arial"/>
                <a:ea typeface="Arial"/>
                <a:cs typeface="Arial"/>
                <a:sym typeface="Arial"/>
              </a:rPr>
              <a:t>‹#›</a:t>
            </a:fld>
            <a:endParaRPr sz="1600">
              <a:solidFill>
                <a:srgbClr val="22BBEA"/>
              </a:solidFill>
              <a:latin typeface="Arial"/>
              <a:ea typeface="Arial"/>
              <a:cs typeface="Arial"/>
              <a:sym typeface="Arial"/>
            </a:endParaRPr>
          </a:p>
        </p:txBody>
      </p:sp>
      <p:sp>
        <p:nvSpPr>
          <p:cNvPr id="55" name="Google Shape;55;p26"/>
          <p:cNvSpPr/>
          <p:nvPr/>
        </p:nvSpPr>
        <p:spPr>
          <a:xfrm>
            <a:off x="408518" y="282575"/>
            <a:ext cx="478367" cy="374650"/>
          </a:xfrm>
          <a:prstGeom prst="ellipse">
            <a:avLst/>
          </a:prstGeom>
          <a:solidFill>
            <a:srgbClr val="22BBEA"/>
          </a:solidFill>
          <a:ln cap="flat" cmpd="sng" w="25400">
            <a:solidFill>
              <a:srgbClr val="22BB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56" name="Google Shape;56;p26"/>
          <p:cNvSpPr/>
          <p:nvPr/>
        </p:nvSpPr>
        <p:spPr>
          <a:xfrm>
            <a:off x="1032933" y="307975"/>
            <a:ext cx="287867" cy="215900"/>
          </a:xfrm>
          <a:prstGeom prst="ellipse">
            <a:avLst/>
          </a:prstGeom>
          <a:solidFill>
            <a:srgbClr val="0091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57" name="Google Shape;57;p26"/>
          <p:cNvSpPr/>
          <p:nvPr/>
        </p:nvSpPr>
        <p:spPr>
          <a:xfrm>
            <a:off x="452967" y="733426"/>
            <a:ext cx="389467" cy="307975"/>
          </a:xfrm>
          <a:prstGeom prst="ellipse">
            <a:avLst/>
          </a:prstGeom>
          <a:solidFill>
            <a:srgbClr val="FF990F">
              <a:alpha val="8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58" name="Google Shape;58;p26"/>
          <p:cNvSpPr/>
          <p:nvPr/>
        </p:nvSpPr>
        <p:spPr>
          <a:xfrm>
            <a:off x="11377084" y="260350"/>
            <a:ext cx="480483" cy="374650"/>
          </a:xfrm>
          <a:prstGeom prst="ellipse">
            <a:avLst/>
          </a:prstGeom>
          <a:solidFill>
            <a:srgbClr val="0091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59" name="Google Shape;59;p26"/>
          <p:cNvSpPr/>
          <p:nvPr/>
        </p:nvSpPr>
        <p:spPr>
          <a:xfrm>
            <a:off x="11430000" y="708026"/>
            <a:ext cx="389467" cy="307975"/>
          </a:xfrm>
          <a:prstGeom prst="ellipse">
            <a:avLst/>
          </a:prstGeom>
          <a:solidFill>
            <a:srgbClr val="22BBEA"/>
          </a:solidFill>
          <a:ln cap="flat" cmpd="sng" w="25400">
            <a:solidFill>
              <a:srgbClr val="22BB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60" name="Google Shape;60;p26"/>
          <p:cNvSpPr/>
          <p:nvPr/>
        </p:nvSpPr>
        <p:spPr>
          <a:xfrm>
            <a:off x="10991851" y="307975"/>
            <a:ext cx="287867" cy="215900"/>
          </a:xfrm>
          <a:prstGeom prst="ellipse">
            <a:avLst/>
          </a:prstGeom>
          <a:solidFill>
            <a:srgbClr val="FF990F">
              <a:alpha val="8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61" name="Google Shape;61;p26"/>
          <p:cNvSpPr txBox="1"/>
          <p:nvPr>
            <p:ph type="title"/>
          </p:nvPr>
        </p:nvSpPr>
        <p:spPr>
          <a:xfrm>
            <a:off x="1345831" y="2066926"/>
            <a:ext cx="9549407" cy="114605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26"/>
          <p:cNvSpPr txBox="1"/>
          <p:nvPr>
            <p:ph idx="1" type="body"/>
          </p:nvPr>
        </p:nvSpPr>
        <p:spPr>
          <a:xfrm>
            <a:off x="1344533" y="3429000"/>
            <a:ext cx="9552000" cy="504056"/>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000"/>
              <a:buNone/>
              <a:defRPr i="1" sz="2000">
                <a:solidFill>
                  <a:srgbClr val="22BBEA"/>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63" name="Shape 63"/>
        <p:cNvGrpSpPr/>
        <p:nvPr/>
      </p:nvGrpSpPr>
      <p:grpSpPr>
        <a:xfrm>
          <a:off x="0" y="0"/>
          <a:ext cx="0" cy="0"/>
          <a:chOff x="0" y="0"/>
          <a:chExt cx="0" cy="0"/>
        </a:xfrm>
      </p:grpSpPr>
      <p:sp>
        <p:nvSpPr>
          <p:cNvPr id="64" name="Google Shape;64;p27"/>
          <p:cNvSpPr/>
          <p:nvPr/>
        </p:nvSpPr>
        <p:spPr>
          <a:xfrm>
            <a:off x="239185" y="188914"/>
            <a:ext cx="11713633" cy="6264275"/>
          </a:xfrm>
          <a:prstGeom prst="rect">
            <a:avLst/>
          </a:prstGeom>
          <a:solidFill>
            <a:schemeClr val="lt1"/>
          </a:solidFill>
          <a:ln cap="flat" cmpd="sng" w="57150">
            <a:solidFill>
              <a:srgbClr val="22BBEA"/>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65" name="Google Shape;65;p27"/>
          <p:cNvSpPr/>
          <p:nvPr/>
        </p:nvSpPr>
        <p:spPr>
          <a:xfrm>
            <a:off x="118534" y="88901"/>
            <a:ext cx="11954933" cy="6467475"/>
          </a:xfrm>
          <a:prstGeom prst="rect">
            <a:avLst/>
          </a:prstGeom>
          <a:noFill/>
          <a:ln cap="flat" cmpd="sng" w="571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66" name="Google Shape;66;p27"/>
          <p:cNvSpPr txBox="1"/>
          <p:nvPr/>
        </p:nvSpPr>
        <p:spPr>
          <a:xfrm>
            <a:off x="10513485" y="6092826"/>
            <a:ext cx="1246716" cy="3079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fld id="{00000000-1234-1234-1234-123412341234}" type="slidenum">
              <a:rPr lang="en-US" sz="1400">
                <a:solidFill>
                  <a:srgbClr val="22BBEA"/>
                </a:solidFill>
                <a:latin typeface="Arial"/>
                <a:ea typeface="Arial"/>
                <a:cs typeface="Arial"/>
                <a:sym typeface="Arial"/>
              </a:rPr>
              <a:t>‹#›</a:t>
            </a:fld>
            <a:endParaRPr sz="1600">
              <a:solidFill>
                <a:srgbClr val="22BBEA"/>
              </a:solidFill>
              <a:latin typeface="Arial"/>
              <a:ea typeface="Arial"/>
              <a:cs typeface="Arial"/>
              <a:sym typeface="Arial"/>
            </a:endParaRPr>
          </a:p>
        </p:txBody>
      </p:sp>
      <p:sp>
        <p:nvSpPr>
          <p:cNvPr id="67" name="Google Shape;67;p27"/>
          <p:cNvSpPr/>
          <p:nvPr/>
        </p:nvSpPr>
        <p:spPr>
          <a:xfrm>
            <a:off x="408518" y="282575"/>
            <a:ext cx="478367" cy="374650"/>
          </a:xfrm>
          <a:prstGeom prst="ellipse">
            <a:avLst/>
          </a:prstGeom>
          <a:solidFill>
            <a:srgbClr val="22BBEA"/>
          </a:solidFill>
          <a:ln cap="flat" cmpd="sng" w="25400">
            <a:solidFill>
              <a:srgbClr val="22BB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68" name="Google Shape;68;p27"/>
          <p:cNvSpPr/>
          <p:nvPr/>
        </p:nvSpPr>
        <p:spPr>
          <a:xfrm>
            <a:off x="1032933" y="307975"/>
            <a:ext cx="287867" cy="215900"/>
          </a:xfrm>
          <a:prstGeom prst="ellipse">
            <a:avLst/>
          </a:prstGeom>
          <a:solidFill>
            <a:srgbClr val="0091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69" name="Google Shape;69;p27"/>
          <p:cNvSpPr/>
          <p:nvPr/>
        </p:nvSpPr>
        <p:spPr>
          <a:xfrm>
            <a:off x="452967" y="733426"/>
            <a:ext cx="389467" cy="307975"/>
          </a:xfrm>
          <a:prstGeom prst="ellipse">
            <a:avLst/>
          </a:prstGeom>
          <a:solidFill>
            <a:srgbClr val="FF990F">
              <a:alpha val="8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70" name="Google Shape;70;p27"/>
          <p:cNvSpPr/>
          <p:nvPr/>
        </p:nvSpPr>
        <p:spPr>
          <a:xfrm>
            <a:off x="11377084" y="260350"/>
            <a:ext cx="480483" cy="374650"/>
          </a:xfrm>
          <a:prstGeom prst="ellipse">
            <a:avLst/>
          </a:prstGeom>
          <a:solidFill>
            <a:srgbClr val="0091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sp>
        <p:nvSpPr>
          <p:cNvPr id="71" name="Google Shape;71;p27"/>
          <p:cNvSpPr/>
          <p:nvPr/>
        </p:nvSpPr>
        <p:spPr>
          <a:xfrm>
            <a:off x="11430000" y="708026"/>
            <a:ext cx="389467" cy="307975"/>
          </a:xfrm>
          <a:prstGeom prst="ellipse">
            <a:avLst/>
          </a:prstGeom>
          <a:solidFill>
            <a:srgbClr val="22BBEA"/>
          </a:solidFill>
          <a:ln cap="flat" cmpd="sng" w="25400">
            <a:solidFill>
              <a:srgbClr val="22BB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Verdana"/>
              <a:ea typeface="Verdana"/>
              <a:cs typeface="Verdana"/>
              <a:sym typeface="Verdana"/>
            </a:endParaRPr>
          </a:p>
        </p:txBody>
      </p:sp>
      <p:pic>
        <p:nvPicPr>
          <p:cNvPr id="72" name="Google Shape;72;p27"/>
          <p:cNvPicPr preferRelativeResize="0"/>
          <p:nvPr/>
        </p:nvPicPr>
        <p:blipFill rotWithShape="1">
          <a:blip r:embed="rId2">
            <a:alphaModFix/>
          </a:blip>
          <a:srcRect b="0" l="0" r="0" t="0"/>
          <a:stretch/>
        </p:blipFill>
        <p:spPr>
          <a:xfrm>
            <a:off x="5484285" y="5876925"/>
            <a:ext cx="1223433" cy="915988"/>
          </a:xfrm>
          <a:prstGeom prst="rect">
            <a:avLst/>
          </a:prstGeom>
          <a:noFill/>
          <a:ln>
            <a:noFill/>
          </a:ln>
        </p:spPr>
      </p:pic>
      <p:sp>
        <p:nvSpPr>
          <p:cNvPr id="73" name="Google Shape;73;p27"/>
          <p:cNvSpPr/>
          <p:nvPr/>
        </p:nvSpPr>
        <p:spPr>
          <a:xfrm>
            <a:off x="10991851" y="307975"/>
            <a:ext cx="287867" cy="215900"/>
          </a:xfrm>
          <a:prstGeom prst="ellipse">
            <a:avLst/>
          </a:prstGeom>
          <a:solidFill>
            <a:srgbClr val="FF990F">
              <a:alpha val="84705"/>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rgbClr val="FFFFFF"/>
              </a:solidFill>
              <a:latin typeface="Verdana"/>
              <a:ea typeface="Verdana"/>
              <a:cs typeface="Verdana"/>
              <a:sym typeface="Verdana"/>
            </a:endParaRPr>
          </a:p>
        </p:txBody>
      </p:sp>
      <p:sp>
        <p:nvSpPr>
          <p:cNvPr id="74" name="Google Shape;74;p27"/>
          <p:cNvSpPr txBox="1"/>
          <p:nvPr>
            <p:ph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22BBEA"/>
                </a:solidFill>
                <a:latin typeface="Verdana"/>
                <a:ea typeface="Verdana"/>
                <a:cs typeface="Verdana"/>
                <a:sym typeface="Verdana"/>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27"/>
          <p:cNvSpPr txBox="1"/>
          <p:nvPr>
            <p:ph idx="1" type="body"/>
          </p:nvPr>
        </p:nvSpPr>
        <p:spPr>
          <a:xfrm>
            <a:off x="609600" y="1358280"/>
            <a:ext cx="10959008" cy="391539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rgbClr val="22BBEA"/>
              </a:buClr>
              <a:buSzPts val="2400"/>
              <a:buChar char="•"/>
              <a:defRPr sz="2400">
                <a:latin typeface="Verdana"/>
                <a:ea typeface="Verdana"/>
                <a:cs typeface="Verdana"/>
                <a:sym typeface="Verdana"/>
              </a:defRPr>
            </a:lvl1pPr>
            <a:lvl2pPr indent="-355600" lvl="1" marL="914400" algn="l">
              <a:spcBef>
                <a:spcPts val="400"/>
              </a:spcBef>
              <a:spcAft>
                <a:spcPts val="0"/>
              </a:spcAft>
              <a:buClr>
                <a:srgbClr val="22BBEA"/>
              </a:buClr>
              <a:buSzPts val="2000"/>
              <a:buChar char="–"/>
              <a:defRPr sz="2000">
                <a:latin typeface="Verdana"/>
                <a:ea typeface="Verdana"/>
                <a:cs typeface="Verdana"/>
                <a:sym typeface="Verdana"/>
              </a:defRPr>
            </a:lvl2pPr>
            <a:lvl3pPr indent="-342900" lvl="2" marL="1371600" algn="l">
              <a:spcBef>
                <a:spcPts val="360"/>
              </a:spcBef>
              <a:spcAft>
                <a:spcPts val="0"/>
              </a:spcAft>
              <a:buClr>
                <a:srgbClr val="22BBEA"/>
              </a:buClr>
              <a:buSzPts val="1800"/>
              <a:buChar char="•"/>
              <a:defRPr sz="1800">
                <a:latin typeface="Verdana"/>
                <a:ea typeface="Verdana"/>
                <a:cs typeface="Verdana"/>
                <a:sym typeface="Verdana"/>
              </a:defRPr>
            </a:lvl3pPr>
            <a:lvl4pPr indent="-330200" lvl="3" marL="1828800" algn="l">
              <a:spcBef>
                <a:spcPts val="320"/>
              </a:spcBef>
              <a:spcAft>
                <a:spcPts val="0"/>
              </a:spcAft>
              <a:buClr>
                <a:srgbClr val="22BBEA"/>
              </a:buClr>
              <a:buSzPts val="1600"/>
              <a:buChar char="–"/>
              <a:defRPr sz="1600">
                <a:latin typeface="Verdana"/>
                <a:ea typeface="Verdana"/>
                <a:cs typeface="Verdana"/>
                <a:sym typeface="Verdana"/>
              </a:defRPr>
            </a:lvl4pPr>
            <a:lvl5pPr indent="-330200" lvl="4" marL="2286000" algn="l">
              <a:spcBef>
                <a:spcPts val="320"/>
              </a:spcBef>
              <a:spcAft>
                <a:spcPts val="0"/>
              </a:spcAft>
              <a:buClr>
                <a:srgbClr val="22BBEA"/>
              </a:buClr>
              <a:buSzPts val="1600"/>
              <a:buFont typeface="Noto Sans Symbols"/>
              <a:buChar char="❖"/>
              <a:defRPr sz="1600">
                <a:latin typeface="Verdana"/>
                <a:ea typeface="Verdana"/>
                <a:cs typeface="Verdana"/>
                <a:sym typeface="Verdan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6" name="Shape 76"/>
        <p:cNvGrpSpPr/>
        <p:nvPr/>
      </p:nvGrpSpPr>
      <p:grpSpPr>
        <a:xfrm>
          <a:off x="0" y="0"/>
          <a:ext cx="0" cy="0"/>
          <a:chOff x="0" y="0"/>
          <a:chExt cx="0" cy="0"/>
        </a:xfrm>
      </p:grpSpPr>
      <p:sp>
        <p:nvSpPr>
          <p:cNvPr id="77" name="Google Shape;77;p28"/>
          <p:cNvSpPr txBox="1"/>
          <p:nvPr>
            <p:ph type="title"/>
          </p:nvPr>
        </p:nvSpPr>
        <p:spPr>
          <a:xfrm>
            <a:off x="3454400" y="4273550"/>
            <a:ext cx="8221133" cy="977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1pPr>
            <a:lvl2pPr lvl="1"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2pPr>
            <a:lvl3pPr lvl="2"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3pPr>
            <a:lvl4pPr lvl="3"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4pPr>
            <a:lvl5pPr lvl="4"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5pPr>
            <a:lvl6pPr lvl="5"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6pPr>
            <a:lvl7pPr lvl="6"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7pPr>
            <a:lvl8pPr lvl="7"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8pPr>
            <a:lvl9pPr lvl="8"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9pPr>
          </a:lstStyle>
          <a:p/>
        </p:txBody>
      </p:sp>
      <p:sp>
        <p:nvSpPr>
          <p:cNvPr id="11" name="Google Shape;11;p1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2BBEA"/>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rgbClr val="22BBEA"/>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rgbClr val="22BBEA"/>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rgbClr val="22BBEA"/>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rgbClr val="22BBEA"/>
              </a:buClr>
              <a:buSzPts val="1600"/>
              <a:buFont typeface="Noto Sans Symbols"/>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12" name="Google Shape;12;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22BBEA"/>
                </a:solidFill>
                <a:latin typeface="Verdana"/>
                <a:ea typeface="Verdana"/>
                <a:cs typeface="Verdana"/>
                <a:sym typeface="Verdana"/>
              </a:defRPr>
            </a:lvl1pPr>
            <a:lvl2pPr indent="0" lvl="1" marL="0" marR="0" rtl="0" algn="r">
              <a:spcBef>
                <a:spcPts val="0"/>
              </a:spcBef>
              <a:buNone/>
              <a:defRPr b="0" i="0" sz="1200" u="none" cap="none" strike="noStrike">
                <a:solidFill>
                  <a:srgbClr val="22BBEA"/>
                </a:solidFill>
                <a:latin typeface="Verdana"/>
                <a:ea typeface="Verdana"/>
                <a:cs typeface="Verdana"/>
                <a:sym typeface="Verdana"/>
              </a:defRPr>
            </a:lvl2pPr>
            <a:lvl3pPr indent="0" lvl="2" marL="0" marR="0" rtl="0" algn="r">
              <a:spcBef>
                <a:spcPts val="0"/>
              </a:spcBef>
              <a:buNone/>
              <a:defRPr b="0" i="0" sz="1200" u="none" cap="none" strike="noStrike">
                <a:solidFill>
                  <a:srgbClr val="22BBEA"/>
                </a:solidFill>
                <a:latin typeface="Verdana"/>
                <a:ea typeface="Verdana"/>
                <a:cs typeface="Verdana"/>
                <a:sym typeface="Verdana"/>
              </a:defRPr>
            </a:lvl3pPr>
            <a:lvl4pPr indent="0" lvl="3" marL="0" marR="0" rtl="0" algn="r">
              <a:spcBef>
                <a:spcPts val="0"/>
              </a:spcBef>
              <a:buNone/>
              <a:defRPr b="0" i="0" sz="1200" u="none" cap="none" strike="noStrike">
                <a:solidFill>
                  <a:srgbClr val="22BBEA"/>
                </a:solidFill>
                <a:latin typeface="Verdana"/>
                <a:ea typeface="Verdana"/>
                <a:cs typeface="Verdana"/>
                <a:sym typeface="Verdana"/>
              </a:defRPr>
            </a:lvl4pPr>
            <a:lvl5pPr indent="0" lvl="4" marL="0" marR="0" rtl="0" algn="r">
              <a:spcBef>
                <a:spcPts val="0"/>
              </a:spcBef>
              <a:buNone/>
              <a:defRPr b="0" i="0" sz="1200" u="none" cap="none" strike="noStrike">
                <a:solidFill>
                  <a:srgbClr val="22BBEA"/>
                </a:solidFill>
                <a:latin typeface="Verdana"/>
                <a:ea typeface="Verdana"/>
                <a:cs typeface="Verdana"/>
                <a:sym typeface="Verdana"/>
              </a:defRPr>
            </a:lvl5pPr>
            <a:lvl6pPr indent="0" lvl="5" marL="0" marR="0" rtl="0" algn="r">
              <a:spcBef>
                <a:spcPts val="0"/>
              </a:spcBef>
              <a:buNone/>
              <a:defRPr b="0" i="0" sz="1200" u="none" cap="none" strike="noStrike">
                <a:solidFill>
                  <a:srgbClr val="22BBEA"/>
                </a:solidFill>
                <a:latin typeface="Verdana"/>
                <a:ea typeface="Verdana"/>
                <a:cs typeface="Verdana"/>
                <a:sym typeface="Verdana"/>
              </a:defRPr>
            </a:lvl6pPr>
            <a:lvl7pPr indent="0" lvl="6" marL="0" marR="0" rtl="0" algn="r">
              <a:spcBef>
                <a:spcPts val="0"/>
              </a:spcBef>
              <a:buNone/>
              <a:defRPr b="0" i="0" sz="1200" u="none" cap="none" strike="noStrike">
                <a:solidFill>
                  <a:srgbClr val="22BBEA"/>
                </a:solidFill>
                <a:latin typeface="Verdana"/>
                <a:ea typeface="Verdana"/>
                <a:cs typeface="Verdana"/>
                <a:sym typeface="Verdana"/>
              </a:defRPr>
            </a:lvl7pPr>
            <a:lvl8pPr indent="0" lvl="7" marL="0" marR="0" rtl="0" algn="r">
              <a:spcBef>
                <a:spcPts val="0"/>
              </a:spcBef>
              <a:buNone/>
              <a:defRPr b="0" i="0" sz="1200" u="none" cap="none" strike="noStrike">
                <a:solidFill>
                  <a:srgbClr val="22BBEA"/>
                </a:solidFill>
                <a:latin typeface="Verdana"/>
                <a:ea typeface="Verdana"/>
                <a:cs typeface="Verdana"/>
                <a:sym typeface="Verdana"/>
              </a:defRPr>
            </a:lvl8pPr>
            <a:lvl9pPr indent="0" lvl="8" marL="0" marR="0" rtl="0" algn="r">
              <a:spcBef>
                <a:spcPts val="0"/>
              </a:spcBef>
              <a:buNone/>
              <a:defRPr b="0" i="0" sz="1200" u="none" cap="none" strike="noStrike">
                <a:solidFill>
                  <a:srgbClr val="22BBEA"/>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1pPr>
            <a:lvl2pPr lvl="1"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2pPr>
            <a:lvl3pPr lvl="2"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3pPr>
            <a:lvl4pPr lvl="3"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4pPr>
            <a:lvl5pPr lvl="4"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5pPr>
            <a:lvl6pPr lvl="5"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6pPr>
            <a:lvl7pPr lvl="6"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7pPr>
            <a:lvl8pPr lvl="7"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8pPr>
            <a:lvl9pPr lvl="8" marR="0" rtl="0" algn="ctr">
              <a:spcBef>
                <a:spcPts val="0"/>
              </a:spcBef>
              <a:spcAft>
                <a:spcPts val="0"/>
              </a:spcAft>
              <a:buSzPts val="1400"/>
              <a:buNone/>
              <a:defRPr b="1" i="0" sz="2800" u="none" cap="none" strike="noStrike">
                <a:solidFill>
                  <a:srgbClr val="22BBEA"/>
                </a:solidFill>
                <a:latin typeface="Verdana"/>
                <a:ea typeface="Verdana"/>
                <a:cs typeface="Verdana"/>
                <a:sym typeface="Verdana"/>
              </a:defRPr>
            </a:lvl9pPr>
          </a:lstStyle>
          <a:p/>
        </p:txBody>
      </p:sp>
      <p:sp>
        <p:nvSpPr>
          <p:cNvPr id="32" name="Google Shape;32;p2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22BBEA"/>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rgbClr val="22BBEA"/>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rgbClr val="22BBEA"/>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rgbClr val="22BBEA"/>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rgbClr val="22BBEA"/>
              </a:buClr>
              <a:buSzPts val="1600"/>
              <a:buFont typeface="Noto Sans Symbols"/>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33" name="Google Shape;33;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22BBEA"/>
                </a:solidFill>
                <a:latin typeface="Verdana"/>
                <a:ea typeface="Verdana"/>
                <a:cs typeface="Verdana"/>
                <a:sym typeface="Verdana"/>
              </a:defRPr>
            </a:lvl1pPr>
            <a:lvl2pPr indent="0" lvl="1" marL="0" marR="0" rtl="0" algn="r">
              <a:spcBef>
                <a:spcPts val="0"/>
              </a:spcBef>
              <a:buNone/>
              <a:defRPr sz="1200">
                <a:solidFill>
                  <a:srgbClr val="22BBEA"/>
                </a:solidFill>
                <a:latin typeface="Verdana"/>
                <a:ea typeface="Verdana"/>
                <a:cs typeface="Verdana"/>
                <a:sym typeface="Verdana"/>
              </a:defRPr>
            </a:lvl2pPr>
            <a:lvl3pPr indent="0" lvl="2" marL="0" marR="0" rtl="0" algn="r">
              <a:spcBef>
                <a:spcPts val="0"/>
              </a:spcBef>
              <a:buNone/>
              <a:defRPr sz="1200">
                <a:solidFill>
                  <a:srgbClr val="22BBEA"/>
                </a:solidFill>
                <a:latin typeface="Verdana"/>
                <a:ea typeface="Verdana"/>
                <a:cs typeface="Verdana"/>
                <a:sym typeface="Verdana"/>
              </a:defRPr>
            </a:lvl3pPr>
            <a:lvl4pPr indent="0" lvl="3" marL="0" marR="0" rtl="0" algn="r">
              <a:spcBef>
                <a:spcPts val="0"/>
              </a:spcBef>
              <a:buNone/>
              <a:defRPr sz="1200">
                <a:solidFill>
                  <a:srgbClr val="22BBEA"/>
                </a:solidFill>
                <a:latin typeface="Verdana"/>
                <a:ea typeface="Verdana"/>
                <a:cs typeface="Verdana"/>
                <a:sym typeface="Verdana"/>
              </a:defRPr>
            </a:lvl4pPr>
            <a:lvl5pPr indent="0" lvl="4" marL="0" marR="0" rtl="0" algn="r">
              <a:spcBef>
                <a:spcPts val="0"/>
              </a:spcBef>
              <a:buNone/>
              <a:defRPr sz="1200">
                <a:solidFill>
                  <a:srgbClr val="22BBEA"/>
                </a:solidFill>
                <a:latin typeface="Verdana"/>
                <a:ea typeface="Verdana"/>
                <a:cs typeface="Verdana"/>
                <a:sym typeface="Verdana"/>
              </a:defRPr>
            </a:lvl5pPr>
            <a:lvl6pPr indent="0" lvl="5" marL="0" marR="0" rtl="0" algn="r">
              <a:spcBef>
                <a:spcPts val="0"/>
              </a:spcBef>
              <a:buNone/>
              <a:defRPr sz="1200">
                <a:solidFill>
                  <a:srgbClr val="22BBEA"/>
                </a:solidFill>
                <a:latin typeface="Verdana"/>
                <a:ea typeface="Verdana"/>
                <a:cs typeface="Verdana"/>
                <a:sym typeface="Verdana"/>
              </a:defRPr>
            </a:lvl6pPr>
            <a:lvl7pPr indent="0" lvl="6" marL="0" marR="0" rtl="0" algn="r">
              <a:spcBef>
                <a:spcPts val="0"/>
              </a:spcBef>
              <a:buNone/>
              <a:defRPr sz="1200">
                <a:solidFill>
                  <a:srgbClr val="22BBEA"/>
                </a:solidFill>
                <a:latin typeface="Verdana"/>
                <a:ea typeface="Verdana"/>
                <a:cs typeface="Verdana"/>
                <a:sym typeface="Verdana"/>
              </a:defRPr>
            </a:lvl7pPr>
            <a:lvl8pPr indent="0" lvl="7" marL="0" marR="0" rtl="0" algn="r">
              <a:spcBef>
                <a:spcPts val="0"/>
              </a:spcBef>
              <a:buNone/>
              <a:defRPr sz="1200">
                <a:solidFill>
                  <a:srgbClr val="22BBEA"/>
                </a:solidFill>
                <a:latin typeface="Verdana"/>
                <a:ea typeface="Verdana"/>
                <a:cs typeface="Verdana"/>
                <a:sym typeface="Verdana"/>
              </a:defRPr>
            </a:lvl8pPr>
            <a:lvl9pPr indent="0" lvl="8" marL="0" marR="0" rtl="0" algn="r">
              <a:spcBef>
                <a:spcPts val="0"/>
              </a:spcBef>
              <a:buNone/>
              <a:defRPr sz="1200">
                <a:solidFill>
                  <a:srgbClr val="22BBEA"/>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Delphine\AppData\Local\Microsoft\Windows\Temporary Internet Files\Content.IE5\TDBO9OWE\template.jpg" id="34" name="Google Shape;34;p24"/>
          <p:cNvPicPr preferRelativeResize="0"/>
          <p:nvPr/>
        </p:nvPicPr>
        <p:blipFill rotWithShape="1">
          <a:blip r:embed="rId1">
            <a:alphaModFix/>
          </a:blip>
          <a:srcRect b="0" l="0" r="0" t="0"/>
          <a:stretch/>
        </p:blipFill>
        <p:spPr>
          <a:xfrm>
            <a:off x="4234" y="1588"/>
            <a:ext cx="12187767"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idx="4294967295" type="body"/>
          </p:nvPr>
        </p:nvSpPr>
        <p:spPr>
          <a:xfrm>
            <a:off x="1825723" y="4459692"/>
            <a:ext cx="7761039" cy="86307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600"/>
              <a:buNone/>
            </a:pPr>
            <a:r>
              <a:rPr b="1" lang="en-US" sz="3600">
                <a:solidFill>
                  <a:schemeClr val="lt1"/>
                </a:solidFill>
              </a:rPr>
              <a:t>English Typing Introduction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the Keyboard</a:t>
            </a:r>
            <a:endParaRPr/>
          </a:p>
        </p:txBody>
      </p:sp>
      <p:sp>
        <p:nvSpPr>
          <p:cNvPr id="161" name="Google Shape;161;p10"/>
          <p:cNvSpPr txBox="1"/>
          <p:nvPr/>
        </p:nvSpPr>
        <p:spPr>
          <a:xfrm>
            <a:off x="2193472" y="1362209"/>
            <a:ext cx="7164000" cy="1028567"/>
          </a:xfrm>
          <a:prstGeom prst="rect">
            <a:avLst/>
          </a:prstGeom>
          <a:noFill/>
          <a:ln>
            <a:noFill/>
          </a:ln>
        </p:spPr>
        <p:txBody>
          <a:bodyPr anchorCtr="0" anchor="t" bIns="45700" lIns="91425" spcFirstLastPara="1" rIns="91425" wrap="square" tIns="45700">
            <a:normAutofit lnSpcReduction="20000"/>
          </a:bodyPr>
          <a:lstStyle/>
          <a:p>
            <a:pPr indent="0" lvl="0" marL="0" marR="0" rtl="0" algn="ctr">
              <a:spcBef>
                <a:spcPts val="0"/>
              </a:spcBef>
              <a:spcAft>
                <a:spcPts val="0"/>
              </a:spcAft>
              <a:buClr>
                <a:srgbClr val="22BBEA"/>
              </a:buClr>
              <a:buSzPts val="2400"/>
              <a:buFont typeface="Arial"/>
              <a:buNone/>
            </a:pPr>
            <a:r>
              <a:rPr b="1" lang="en-US" sz="2400">
                <a:solidFill>
                  <a:srgbClr val="C00000"/>
                </a:solidFill>
                <a:latin typeface="Verdana"/>
                <a:ea typeface="Verdana"/>
                <a:cs typeface="Verdana"/>
                <a:sym typeface="Verdana"/>
              </a:rPr>
              <a:t>Laptop keyboard</a:t>
            </a:r>
            <a:br>
              <a:rPr b="1" lang="en-US" sz="2400">
                <a:solidFill>
                  <a:schemeClr val="dk1"/>
                </a:solidFill>
                <a:latin typeface="Verdana"/>
                <a:ea typeface="Verdana"/>
                <a:cs typeface="Verdana"/>
                <a:sym typeface="Verdana"/>
              </a:rPr>
            </a:br>
            <a:endParaRPr b="1" sz="2400">
              <a:solidFill>
                <a:schemeClr val="dk1"/>
              </a:solidFill>
              <a:latin typeface="Verdana"/>
              <a:ea typeface="Verdana"/>
              <a:cs typeface="Verdana"/>
              <a:sym typeface="Verdana"/>
            </a:endParaRPr>
          </a:p>
          <a:p>
            <a:pPr indent="0" lvl="0" marL="0" marR="0" rtl="0" algn="ctr">
              <a:spcBef>
                <a:spcPts val="351"/>
              </a:spcBef>
              <a:spcAft>
                <a:spcPts val="0"/>
              </a:spcAft>
              <a:buClr>
                <a:srgbClr val="22BBEA"/>
              </a:buClr>
              <a:buSzPts val="1900"/>
              <a:buFont typeface="Arial"/>
              <a:buNone/>
            </a:pPr>
            <a:r>
              <a:rPr lang="en-US" sz="1900">
                <a:solidFill>
                  <a:schemeClr val="dk1"/>
                </a:solidFill>
                <a:latin typeface="Verdana"/>
                <a:ea typeface="Verdana"/>
                <a:cs typeface="Verdana"/>
                <a:sym typeface="Verdana"/>
              </a:rPr>
              <a:t>Depends on type of laptop, but at least 84 keys</a:t>
            </a:r>
            <a:endParaRPr/>
          </a:p>
        </p:txBody>
      </p:sp>
      <p:pic>
        <p:nvPicPr>
          <p:cNvPr id="162" name="Google Shape;162;p10"/>
          <p:cNvPicPr preferRelativeResize="0"/>
          <p:nvPr/>
        </p:nvPicPr>
        <p:blipFill rotWithShape="1">
          <a:blip r:embed="rId3">
            <a:alphaModFix/>
          </a:blip>
          <a:srcRect b="0" l="0" r="0" t="0"/>
          <a:stretch/>
        </p:blipFill>
        <p:spPr>
          <a:xfrm>
            <a:off x="1421833" y="2592068"/>
            <a:ext cx="9191141" cy="3702717"/>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the keys are organized</a:t>
            </a:r>
            <a:endParaRPr/>
          </a:p>
        </p:txBody>
      </p:sp>
      <p:pic>
        <p:nvPicPr>
          <p:cNvPr id="168" name="Google Shape;168;p11"/>
          <p:cNvPicPr preferRelativeResize="0"/>
          <p:nvPr/>
        </p:nvPicPr>
        <p:blipFill rotWithShape="1">
          <a:blip r:embed="rId3">
            <a:alphaModFix/>
          </a:blip>
          <a:srcRect b="0" l="0" r="0" t="0"/>
          <a:stretch/>
        </p:blipFill>
        <p:spPr>
          <a:xfrm>
            <a:off x="1948018" y="1331724"/>
            <a:ext cx="8793776" cy="46272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2"/>
          <p:cNvPicPr preferRelativeResize="0"/>
          <p:nvPr/>
        </p:nvPicPr>
        <p:blipFill rotWithShape="1">
          <a:blip r:embed="rId3">
            <a:alphaModFix/>
          </a:blip>
          <a:srcRect b="0" l="0" r="0" t="0"/>
          <a:stretch/>
        </p:blipFill>
        <p:spPr>
          <a:xfrm>
            <a:off x="1530417" y="96253"/>
            <a:ext cx="9280053" cy="67617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p13"/>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the keys are organized</a:t>
            </a:r>
            <a:endParaRPr/>
          </a:p>
        </p:txBody>
      </p:sp>
      <p:sp>
        <p:nvSpPr>
          <p:cNvPr id="179" name="Google Shape;179;p13"/>
          <p:cNvSpPr txBox="1"/>
          <p:nvPr>
            <p:ph idx="4294967295" type="body"/>
          </p:nvPr>
        </p:nvSpPr>
        <p:spPr>
          <a:xfrm>
            <a:off x="1981200" y="1358280"/>
            <a:ext cx="8360229" cy="435018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00000"/>
              <a:buNone/>
            </a:pPr>
            <a:r>
              <a:rPr lang="en-US"/>
              <a:t>The keys on your keyboard can be divided into several groups based on function:</a:t>
            </a:r>
            <a:endParaRPr/>
          </a:p>
          <a:p>
            <a:pPr indent="-201930" lvl="0" marL="342900" rtl="0" algn="l">
              <a:spcBef>
                <a:spcPts val="444"/>
              </a:spcBef>
              <a:spcAft>
                <a:spcPts val="0"/>
              </a:spcAft>
              <a:buSzPct val="100000"/>
              <a:buNone/>
            </a:pPr>
            <a:r>
              <a:t/>
            </a:r>
            <a:endParaRPr/>
          </a:p>
          <a:p>
            <a:pPr indent="-342900" lvl="0" marL="342900" rtl="0" algn="l">
              <a:spcBef>
                <a:spcPts val="444"/>
              </a:spcBef>
              <a:spcAft>
                <a:spcPts val="0"/>
              </a:spcAft>
              <a:buSzPct val="100000"/>
              <a:buChar char="•"/>
            </a:pPr>
            <a:r>
              <a:rPr b="1" lang="en-US"/>
              <a:t>Typing (alphanumeric) keys: </a:t>
            </a:r>
            <a:r>
              <a:rPr lang="en-US"/>
              <a:t>These keys include the same letter, number, punctuation, and symbol keys found on a traditional typewriter.</a:t>
            </a:r>
            <a:endParaRPr/>
          </a:p>
          <a:p>
            <a:pPr indent="-201930" lvl="0" marL="342900" rtl="0" algn="l">
              <a:spcBef>
                <a:spcPts val="444"/>
              </a:spcBef>
              <a:spcAft>
                <a:spcPts val="0"/>
              </a:spcAft>
              <a:buSzPct val="100000"/>
              <a:buNone/>
            </a:pPr>
            <a:r>
              <a:t/>
            </a:r>
            <a:endParaRPr/>
          </a:p>
          <a:p>
            <a:pPr indent="-342900" lvl="0" marL="342900" rtl="0" algn="l">
              <a:spcBef>
                <a:spcPts val="444"/>
              </a:spcBef>
              <a:spcAft>
                <a:spcPts val="0"/>
              </a:spcAft>
              <a:buSzPct val="100000"/>
              <a:buChar char="•"/>
            </a:pPr>
            <a:r>
              <a:rPr b="1" lang="en-US"/>
              <a:t>Control keys: </a:t>
            </a:r>
            <a:r>
              <a:rPr lang="en-US"/>
              <a:t>These keys are used alone or in combination with other keys to perform certain actions. The most frequently used control keys are Ctrl, Alt, the Windows logo key Picture of the Windows logo key, and Esc.</a:t>
            </a:r>
            <a:endParaRPr/>
          </a:p>
          <a:p>
            <a:pPr indent="-201930" lvl="0" marL="342900" rtl="0" algn="l">
              <a:spcBef>
                <a:spcPts val="444"/>
              </a:spcBef>
              <a:spcAft>
                <a:spcPts val="0"/>
              </a:spcAft>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14"/>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the keys are organized</a:t>
            </a:r>
            <a:endParaRPr/>
          </a:p>
        </p:txBody>
      </p:sp>
      <p:sp>
        <p:nvSpPr>
          <p:cNvPr id="185" name="Google Shape;185;p14"/>
          <p:cNvSpPr txBox="1"/>
          <p:nvPr>
            <p:ph idx="4294967295" type="body"/>
          </p:nvPr>
        </p:nvSpPr>
        <p:spPr>
          <a:xfrm>
            <a:off x="1981200" y="1358280"/>
            <a:ext cx="8360229" cy="435018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100000"/>
              <a:buChar char="•"/>
            </a:pPr>
            <a:r>
              <a:rPr b="1" lang="en-US"/>
              <a:t>Function keys</a:t>
            </a:r>
            <a:r>
              <a:rPr lang="en-US"/>
              <a:t>: The function keys are used to perform specific tasks. They are labeled as F1, F2, F3, and so on, up to F12. The functionality of these keys differs from program to program.</a:t>
            </a:r>
            <a:endParaRPr/>
          </a:p>
          <a:p>
            <a:pPr indent="-201930" lvl="0" marL="342900" rtl="0" algn="l">
              <a:spcBef>
                <a:spcPts val="444"/>
              </a:spcBef>
              <a:spcAft>
                <a:spcPts val="0"/>
              </a:spcAft>
              <a:buSzPct val="100000"/>
              <a:buNone/>
            </a:pPr>
            <a:r>
              <a:t/>
            </a:r>
            <a:endParaRPr b="1"/>
          </a:p>
          <a:p>
            <a:pPr indent="-342900" lvl="0" marL="342900" rtl="0" algn="l">
              <a:spcBef>
                <a:spcPts val="444"/>
              </a:spcBef>
              <a:spcAft>
                <a:spcPts val="0"/>
              </a:spcAft>
              <a:buSzPct val="100000"/>
              <a:buChar char="•"/>
            </a:pPr>
            <a:r>
              <a:rPr b="1" lang="en-US"/>
              <a:t>Navigation keys: </a:t>
            </a:r>
            <a:r>
              <a:rPr lang="en-US"/>
              <a:t>These keys are used for moving around in documents or webpages and editing text. They include the arrow keys, Home, End, Page Up, Page Down, Delete, and Insert.</a:t>
            </a:r>
            <a:endParaRPr/>
          </a:p>
          <a:p>
            <a:pPr indent="-201930" lvl="0" marL="342900" rtl="0" algn="l">
              <a:spcBef>
                <a:spcPts val="444"/>
              </a:spcBef>
              <a:spcAft>
                <a:spcPts val="0"/>
              </a:spcAft>
              <a:buSzPct val="100000"/>
              <a:buNone/>
            </a:pPr>
            <a:r>
              <a:t/>
            </a:r>
            <a:endParaRPr/>
          </a:p>
          <a:p>
            <a:pPr indent="-342900" lvl="0" marL="342900" rtl="0" algn="l">
              <a:spcBef>
                <a:spcPts val="444"/>
              </a:spcBef>
              <a:spcAft>
                <a:spcPts val="0"/>
              </a:spcAft>
              <a:buSzPct val="100000"/>
              <a:buChar char="•"/>
            </a:pPr>
            <a:r>
              <a:rPr b="1" lang="en-US"/>
              <a:t>Numeric keypad: </a:t>
            </a:r>
            <a:r>
              <a:rPr lang="en-US"/>
              <a:t>The numeric keypad is handy for entering numbers quickly. The keys are grouped together in a block like a conventional calculator or adding machine.</a:t>
            </a:r>
            <a:endParaRPr/>
          </a:p>
          <a:p>
            <a:pPr indent="0" lvl="0" marL="0" rtl="0" algn="l">
              <a:spcBef>
                <a:spcPts val="444"/>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Login to Typing Master</a:t>
            </a:r>
            <a:endParaRPr/>
          </a:p>
        </p:txBody>
      </p:sp>
      <p:sp>
        <p:nvSpPr>
          <p:cNvPr id="191" name="Google Shape;191;p15"/>
          <p:cNvSpPr txBox="1"/>
          <p:nvPr>
            <p:ph idx="4294967295" type="body"/>
          </p:nvPr>
        </p:nvSpPr>
        <p:spPr>
          <a:xfrm>
            <a:off x="2152650" y="1614888"/>
            <a:ext cx="8219256" cy="5276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000"/>
              <a:t>Teacher show how to login to Typing Master to Students. </a:t>
            </a:r>
            <a:endParaRPr/>
          </a:p>
        </p:txBody>
      </p:sp>
      <p:pic>
        <p:nvPicPr>
          <p:cNvPr descr="Image result for typing master logo" id="192" name="Google Shape;192;p15"/>
          <p:cNvPicPr preferRelativeResize="0"/>
          <p:nvPr/>
        </p:nvPicPr>
        <p:blipFill rotWithShape="1">
          <a:blip r:embed="rId3">
            <a:alphaModFix/>
          </a:blip>
          <a:srcRect b="0" l="0" r="0" t="0"/>
          <a:stretch/>
        </p:blipFill>
        <p:spPr>
          <a:xfrm>
            <a:off x="4953001" y="2362200"/>
            <a:ext cx="2000251" cy="20002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put your hand </a:t>
            </a:r>
            <a:endParaRPr/>
          </a:p>
        </p:txBody>
      </p:sp>
      <p:sp>
        <p:nvSpPr>
          <p:cNvPr id="198" name="Google Shape;198;p16"/>
          <p:cNvSpPr/>
          <p:nvPr/>
        </p:nvSpPr>
        <p:spPr>
          <a:xfrm>
            <a:off x="911693" y="1496139"/>
            <a:ext cx="10656915" cy="86728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Verdana"/>
                <a:ea typeface="Verdana"/>
                <a:cs typeface="Verdana"/>
                <a:sym typeface="Verdana"/>
              </a:rPr>
              <a:t>In the basic position, your fingers rest on the middle row of the keyboard – also call the </a:t>
            </a:r>
            <a:r>
              <a:rPr b="1" lang="en-US" sz="1800">
                <a:solidFill>
                  <a:schemeClr val="dk1"/>
                </a:solidFill>
                <a:latin typeface="Verdana"/>
                <a:ea typeface="Verdana"/>
                <a:cs typeface="Verdana"/>
                <a:sym typeface="Verdana"/>
              </a:rPr>
              <a:t>“home row”.</a:t>
            </a:r>
            <a:endParaRPr/>
          </a:p>
        </p:txBody>
      </p:sp>
      <p:pic>
        <p:nvPicPr>
          <p:cNvPr id="199" name="Google Shape;199;p16"/>
          <p:cNvPicPr preferRelativeResize="0"/>
          <p:nvPr/>
        </p:nvPicPr>
        <p:blipFill rotWithShape="1">
          <a:blip r:embed="rId3">
            <a:alphaModFix/>
          </a:blip>
          <a:srcRect b="0" l="0" r="0" t="0"/>
          <a:stretch/>
        </p:blipFill>
        <p:spPr>
          <a:xfrm>
            <a:off x="3379135" y="3065836"/>
            <a:ext cx="5202969" cy="3171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to put your hand </a:t>
            </a:r>
            <a:endParaRPr/>
          </a:p>
        </p:txBody>
      </p:sp>
      <p:sp>
        <p:nvSpPr>
          <p:cNvPr id="205" name="Google Shape;205;p17"/>
          <p:cNvSpPr txBox="1"/>
          <p:nvPr>
            <p:ph idx="4294967295" type="body"/>
          </p:nvPr>
        </p:nvSpPr>
        <p:spPr>
          <a:xfrm>
            <a:off x="1981200" y="1358281"/>
            <a:ext cx="8219256" cy="166900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Put your left hand fingers on key </a:t>
            </a:r>
            <a:r>
              <a:rPr lang="en-US">
                <a:solidFill>
                  <a:srgbClr val="FF0000"/>
                </a:solidFill>
              </a:rPr>
              <a:t>A S D F</a:t>
            </a:r>
            <a:endParaRPr/>
          </a:p>
          <a:p>
            <a:pPr indent="-342900" lvl="0" marL="342900" rtl="0" algn="l">
              <a:spcBef>
                <a:spcPts val="480"/>
              </a:spcBef>
              <a:spcAft>
                <a:spcPts val="0"/>
              </a:spcAft>
              <a:buSzPts val="2400"/>
              <a:buChar char="•"/>
            </a:pPr>
            <a:r>
              <a:rPr lang="en-US"/>
              <a:t>Put your right hand finger on key </a:t>
            </a:r>
            <a:r>
              <a:rPr lang="en-US">
                <a:solidFill>
                  <a:srgbClr val="FF0000"/>
                </a:solidFill>
              </a:rPr>
              <a:t>J K L ;</a:t>
            </a:r>
            <a:endParaRPr/>
          </a:p>
          <a:p>
            <a:pPr indent="-342900" lvl="0" marL="342900" rtl="0" algn="l">
              <a:spcBef>
                <a:spcPts val="480"/>
              </a:spcBef>
              <a:spcAft>
                <a:spcPts val="0"/>
              </a:spcAft>
              <a:buSzPts val="2400"/>
              <a:buChar char="•"/>
            </a:pPr>
            <a:r>
              <a:rPr lang="en-US"/>
              <a:t>Let the thumbs rest lightly on the </a:t>
            </a:r>
            <a:r>
              <a:rPr lang="en-US">
                <a:solidFill>
                  <a:srgbClr val="FF0000"/>
                </a:solidFill>
              </a:rPr>
              <a:t>space bar </a:t>
            </a:r>
            <a:endParaRPr/>
          </a:p>
        </p:txBody>
      </p:sp>
      <p:pic>
        <p:nvPicPr>
          <p:cNvPr id="206" name="Google Shape;206;p17"/>
          <p:cNvPicPr preferRelativeResize="0"/>
          <p:nvPr/>
        </p:nvPicPr>
        <p:blipFill rotWithShape="1">
          <a:blip r:embed="rId3">
            <a:alphaModFix/>
          </a:blip>
          <a:srcRect b="0" l="0" r="0" t="0"/>
          <a:stretch/>
        </p:blipFill>
        <p:spPr>
          <a:xfrm>
            <a:off x="2773810" y="3027286"/>
            <a:ext cx="6219529" cy="23463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8"/>
          <p:cNvPicPr preferRelativeResize="0"/>
          <p:nvPr/>
        </p:nvPicPr>
        <p:blipFill rotWithShape="1">
          <a:blip r:embed="rId3">
            <a:alphaModFix/>
          </a:blip>
          <a:srcRect b="0" l="0" r="0" t="0"/>
          <a:stretch/>
        </p:blipFill>
        <p:spPr>
          <a:xfrm>
            <a:off x="1653418" y="1163926"/>
            <a:ext cx="5227586" cy="5269299"/>
          </a:xfrm>
          <a:prstGeom prst="rect">
            <a:avLst/>
          </a:prstGeom>
          <a:noFill/>
          <a:ln>
            <a:noFill/>
          </a:ln>
        </p:spPr>
      </p:pic>
      <p:sp>
        <p:nvSpPr>
          <p:cNvPr id="212" name="Google Shape;212;p18"/>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a:t>
            </a:r>
            <a:endParaRPr/>
          </a:p>
        </p:txBody>
      </p:sp>
      <p:pic>
        <p:nvPicPr>
          <p:cNvPr id="213" name="Google Shape;213;p18"/>
          <p:cNvPicPr preferRelativeResize="0"/>
          <p:nvPr>
            <p:ph idx="4294967295" type="body"/>
          </p:nvPr>
        </p:nvPicPr>
        <p:blipFill rotWithShape="1">
          <a:blip r:embed="rId4">
            <a:alphaModFix/>
          </a:blip>
          <a:srcRect b="5461" l="0" r="0" t="0"/>
          <a:stretch/>
        </p:blipFill>
        <p:spPr>
          <a:xfrm flipH="1">
            <a:off x="3481522" y="4711548"/>
            <a:ext cx="1857615" cy="1756180"/>
          </a:xfrm>
          <a:prstGeom prst="rect">
            <a:avLst/>
          </a:prstGeom>
          <a:noFill/>
          <a:ln>
            <a:noFill/>
          </a:ln>
        </p:spPr>
      </p:pic>
      <p:sp>
        <p:nvSpPr>
          <p:cNvPr id="214" name="Google Shape;214;p18"/>
          <p:cNvSpPr txBox="1"/>
          <p:nvPr/>
        </p:nvSpPr>
        <p:spPr>
          <a:xfrm>
            <a:off x="4706316" y="5324742"/>
            <a:ext cx="6111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https://www.typing.com/student/lessons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lnSpc>
                <a:spcPct val="101000"/>
              </a:lnSpc>
              <a:spcBef>
                <a:spcPts val="0"/>
              </a:spcBef>
              <a:spcAft>
                <a:spcPts val="0"/>
              </a:spcAft>
              <a:buNone/>
            </a:pPr>
            <a:r>
              <a:rPr lang="en-US" sz="3200"/>
              <a:t>Content</a:t>
            </a:r>
            <a:endParaRPr sz="3200"/>
          </a:p>
        </p:txBody>
      </p:sp>
      <p:sp>
        <p:nvSpPr>
          <p:cNvPr id="89" name="Google Shape;89;p2"/>
          <p:cNvSpPr txBox="1"/>
          <p:nvPr>
            <p:ph idx="4294967295" type="body"/>
          </p:nvPr>
        </p:nvSpPr>
        <p:spPr>
          <a:xfrm>
            <a:off x="1185139" y="1893897"/>
            <a:ext cx="5055079" cy="245459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3200"/>
              <a:buNone/>
            </a:pPr>
            <a:r>
              <a:rPr b="1" lang="en-US" sz="3200"/>
              <a:t>Typing Introduction </a:t>
            </a:r>
            <a:endParaRPr/>
          </a:p>
          <a:p>
            <a:pPr indent="-190500" lvl="0" marL="342900" rtl="0" algn="l">
              <a:lnSpc>
                <a:spcPct val="150000"/>
              </a:lnSpc>
              <a:spcBef>
                <a:spcPts val="480"/>
              </a:spcBef>
              <a:spcAft>
                <a:spcPts val="0"/>
              </a:spcAft>
              <a:buSzPts val="2400"/>
              <a:buNone/>
            </a:pPr>
            <a:r>
              <a:t/>
            </a:r>
            <a:endParaRPr b="1"/>
          </a:p>
        </p:txBody>
      </p:sp>
      <p:pic>
        <p:nvPicPr>
          <p:cNvPr id="90" name="Google Shape;90;p2"/>
          <p:cNvPicPr preferRelativeResize="0"/>
          <p:nvPr/>
        </p:nvPicPr>
        <p:blipFill rotWithShape="1">
          <a:blip r:embed="rId3">
            <a:alphaModFix/>
          </a:blip>
          <a:srcRect b="0" l="0" r="0" t="0"/>
          <a:stretch/>
        </p:blipFill>
        <p:spPr>
          <a:xfrm flipH="1">
            <a:off x="7770633" y="3243714"/>
            <a:ext cx="2565953" cy="3422340"/>
          </a:xfrm>
          <a:prstGeom prst="rect">
            <a:avLst/>
          </a:prstGeom>
          <a:noFill/>
          <a:ln>
            <a:noFill/>
          </a:ln>
        </p:spPr>
      </p:pic>
      <p:sp>
        <p:nvSpPr>
          <p:cNvPr id="91" name="Google Shape;91;p2"/>
          <p:cNvSpPr/>
          <p:nvPr/>
        </p:nvSpPr>
        <p:spPr>
          <a:xfrm>
            <a:off x="779647" y="1347538"/>
            <a:ext cx="5659654" cy="2098308"/>
          </a:xfrm>
          <a:prstGeom prst="wedgeRoundRectCallout">
            <a:avLst>
              <a:gd fmla="val 71004" name="adj1"/>
              <a:gd fmla="val 39106" name="adj2"/>
              <a:gd fmla="val 16667" name="adj3"/>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609600" y="219951"/>
            <a:ext cx="4462914" cy="940966"/>
          </a:xfrm>
          <a:prstGeom prst="rect">
            <a:avLst/>
          </a:prstGeom>
          <a:noFill/>
          <a:ln>
            <a:noFill/>
          </a:ln>
        </p:spPr>
        <p:txBody>
          <a:bodyPr anchorCtr="0" anchor="ctr" bIns="45700" lIns="91425" spcFirstLastPara="1" rIns="91425" wrap="square" tIns="45700">
            <a:noAutofit/>
          </a:bodyPr>
          <a:lstStyle/>
          <a:p>
            <a:pPr indent="0" lvl="0" marL="0" marR="0" rtl="0" algn="l">
              <a:lnSpc>
                <a:spcPct val="101000"/>
              </a:lnSpc>
              <a:spcBef>
                <a:spcPts val="0"/>
              </a:spcBef>
              <a:spcAft>
                <a:spcPts val="0"/>
              </a:spcAft>
              <a:buNone/>
            </a:pPr>
            <a:r>
              <a:rPr b="1" lang="en-US" sz="3200">
                <a:solidFill>
                  <a:schemeClr val="dk1"/>
                </a:solidFill>
                <a:latin typeface="Verdana"/>
                <a:ea typeface="Verdana"/>
                <a:cs typeface="Verdana"/>
                <a:sym typeface="Verdana"/>
              </a:rPr>
              <a:t>Typing Master</a:t>
            </a:r>
            <a:endParaRPr b="1" sz="3200">
              <a:solidFill>
                <a:schemeClr val="dk1"/>
              </a:solidFill>
              <a:latin typeface="Verdana"/>
              <a:ea typeface="Verdana"/>
              <a:cs typeface="Verdana"/>
              <a:sym typeface="Verdana"/>
            </a:endParaRPr>
          </a:p>
        </p:txBody>
      </p:sp>
      <p:pic>
        <p:nvPicPr>
          <p:cNvPr id="97" name="Google Shape;97;p3"/>
          <p:cNvPicPr preferRelativeResize="0"/>
          <p:nvPr/>
        </p:nvPicPr>
        <p:blipFill rotWithShape="1">
          <a:blip r:embed="rId3">
            <a:alphaModFix/>
          </a:blip>
          <a:srcRect b="0" l="0" r="0" t="0"/>
          <a:stretch/>
        </p:blipFill>
        <p:spPr>
          <a:xfrm>
            <a:off x="683714" y="2651759"/>
            <a:ext cx="3182112" cy="4114800"/>
          </a:xfrm>
          <a:prstGeom prst="rect">
            <a:avLst/>
          </a:prstGeom>
          <a:noFill/>
          <a:ln>
            <a:noFill/>
          </a:ln>
        </p:spPr>
      </p:pic>
      <p:sp>
        <p:nvSpPr>
          <p:cNvPr id="98" name="Google Shape;98;p3"/>
          <p:cNvSpPr/>
          <p:nvPr/>
        </p:nvSpPr>
        <p:spPr>
          <a:xfrm rot="232038">
            <a:off x="5169930" y="755024"/>
            <a:ext cx="5668652" cy="3080085"/>
          </a:xfrm>
          <a:prstGeom prst="cloudCallout">
            <a:avLst>
              <a:gd fmla="val -69977" name="adj1"/>
              <a:gd fmla="val 41818" name="adj2"/>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99" name="Google Shape;99;p3"/>
          <p:cNvSpPr/>
          <p:nvPr/>
        </p:nvSpPr>
        <p:spPr>
          <a:xfrm>
            <a:off x="5789299" y="1322972"/>
            <a:ext cx="4429913" cy="194418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a:solidFill>
                  <a:schemeClr val="dk1"/>
                </a:solidFill>
                <a:latin typeface="Verdana"/>
                <a:ea typeface="Verdana"/>
                <a:cs typeface="Verdana"/>
                <a:sym typeface="Verdana"/>
              </a:rPr>
              <a:t>What can I use to </a:t>
            </a:r>
            <a:r>
              <a:rPr b="1" lang="en-US" sz="2800">
                <a:solidFill>
                  <a:srgbClr val="FF0000"/>
                </a:solidFill>
                <a:latin typeface="Verdana"/>
                <a:ea typeface="Verdana"/>
                <a:cs typeface="Verdana"/>
                <a:sym typeface="Verdana"/>
              </a:rPr>
              <a:t>learn typing</a:t>
            </a:r>
            <a:r>
              <a:rPr b="1" lang="en-US" sz="2800">
                <a:solidFill>
                  <a:schemeClr val="dk1"/>
                </a:solidFill>
                <a:latin typeface="Verdana"/>
                <a:ea typeface="Verdana"/>
                <a:cs typeface="Verdana"/>
                <a:sym typeface="Verdana"/>
              </a:rPr>
              <a:t> on computer?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609600" y="219951"/>
            <a:ext cx="4462914" cy="940966"/>
          </a:xfrm>
          <a:prstGeom prst="rect">
            <a:avLst/>
          </a:prstGeom>
          <a:noFill/>
          <a:ln>
            <a:noFill/>
          </a:ln>
        </p:spPr>
        <p:txBody>
          <a:bodyPr anchorCtr="0" anchor="ctr" bIns="45700" lIns="91425" spcFirstLastPara="1" rIns="91425" wrap="square" tIns="45700">
            <a:noAutofit/>
          </a:bodyPr>
          <a:lstStyle/>
          <a:p>
            <a:pPr indent="0" lvl="0" marL="0" marR="0" rtl="0" algn="l">
              <a:lnSpc>
                <a:spcPct val="101000"/>
              </a:lnSpc>
              <a:spcBef>
                <a:spcPts val="0"/>
              </a:spcBef>
              <a:spcAft>
                <a:spcPts val="0"/>
              </a:spcAft>
              <a:buNone/>
            </a:pPr>
            <a:r>
              <a:rPr b="1" lang="en-US" sz="3200">
                <a:solidFill>
                  <a:srgbClr val="22BBEA"/>
                </a:solidFill>
                <a:latin typeface="Verdana"/>
                <a:ea typeface="Verdana"/>
                <a:cs typeface="Verdana"/>
                <a:sym typeface="Verdana"/>
              </a:rPr>
              <a:t>Typing Master</a:t>
            </a:r>
            <a:endParaRPr b="1" sz="3200">
              <a:solidFill>
                <a:srgbClr val="22BBEA"/>
              </a:solidFill>
              <a:latin typeface="Verdana"/>
              <a:ea typeface="Verdana"/>
              <a:cs typeface="Verdana"/>
              <a:sym typeface="Verdana"/>
            </a:endParaRPr>
          </a:p>
        </p:txBody>
      </p:sp>
      <p:pic>
        <p:nvPicPr>
          <p:cNvPr id="105" name="Google Shape;105;p4"/>
          <p:cNvPicPr preferRelativeResize="0"/>
          <p:nvPr/>
        </p:nvPicPr>
        <p:blipFill rotWithShape="1">
          <a:blip r:embed="rId3">
            <a:alphaModFix/>
          </a:blip>
          <a:srcRect b="0" l="0" r="0" t="0"/>
          <a:stretch/>
        </p:blipFill>
        <p:spPr>
          <a:xfrm>
            <a:off x="7518935" y="503814"/>
            <a:ext cx="2616468" cy="2005285"/>
          </a:xfrm>
          <a:prstGeom prst="rect">
            <a:avLst/>
          </a:prstGeom>
          <a:noFill/>
          <a:ln>
            <a:noFill/>
          </a:ln>
        </p:spPr>
      </p:pic>
      <p:pic>
        <p:nvPicPr>
          <p:cNvPr id="106" name="Google Shape;106;p4"/>
          <p:cNvPicPr preferRelativeResize="0"/>
          <p:nvPr/>
        </p:nvPicPr>
        <p:blipFill rotWithShape="1">
          <a:blip r:embed="rId4">
            <a:alphaModFix/>
          </a:blip>
          <a:srcRect b="0" l="0" r="0" t="0"/>
          <a:stretch/>
        </p:blipFill>
        <p:spPr>
          <a:xfrm>
            <a:off x="609600" y="3857284"/>
            <a:ext cx="2286005" cy="2313437"/>
          </a:xfrm>
          <a:prstGeom prst="rect">
            <a:avLst/>
          </a:prstGeom>
          <a:noFill/>
          <a:ln>
            <a:noFill/>
          </a:ln>
        </p:spPr>
      </p:pic>
      <p:sp>
        <p:nvSpPr>
          <p:cNvPr id="107" name="Google Shape;107;p4"/>
          <p:cNvSpPr/>
          <p:nvPr/>
        </p:nvSpPr>
        <p:spPr>
          <a:xfrm>
            <a:off x="609600" y="1251285"/>
            <a:ext cx="4437246" cy="1821322"/>
          </a:xfrm>
          <a:prstGeom prst="wedgeRoundRectCallout">
            <a:avLst>
              <a:gd fmla="val -3787" name="adj1"/>
              <a:gd fmla="val 86932" name="adj2"/>
              <a:gd fmla="val 16667" name="adj3"/>
            </a:avLst>
          </a:prstGeom>
          <a:noFill/>
          <a:ln cap="flat" cmpd="sng" w="254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108" name="Google Shape;108;p4"/>
          <p:cNvSpPr txBox="1"/>
          <p:nvPr/>
        </p:nvSpPr>
        <p:spPr>
          <a:xfrm>
            <a:off x="683393" y="1659796"/>
            <a:ext cx="4583787" cy="84930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22BBEA"/>
              </a:buClr>
              <a:buSzPts val="2400"/>
              <a:buFont typeface="Arial"/>
              <a:buNone/>
            </a:pPr>
            <a:r>
              <a:rPr b="1" lang="en-US" sz="2400">
                <a:solidFill>
                  <a:schemeClr val="dk1"/>
                </a:solidFill>
                <a:latin typeface="Verdana"/>
                <a:ea typeface="Verdana"/>
                <a:cs typeface="Verdana"/>
                <a:sym typeface="Verdana"/>
              </a:rPr>
              <a:t>We use “Typing Master”</a:t>
            </a:r>
            <a:endParaRPr b="1" sz="1600">
              <a:solidFill>
                <a:schemeClr val="dk1"/>
              </a:solidFill>
              <a:latin typeface="Verdana"/>
              <a:ea typeface="Verdana"/>
              <a:cs typeface="Verdana"/>
              <a:sym typeface="Verdana"/>
            </a:endParaRPr>
          </a:p>
        </p:txBody>
      </p:sp>
      <p:pic>
        <p:nvPicPr>
          <p:cNvPr id="109" name="Google Shape;109;p4"/>
          <p:cNvPicPr preferRelativeResize="0"/>
          <p:nvPr/>
        </p:nvPicPr>
        <p:blipFill rotWithShape="1">
          <a:blip r:embed="rId5">
            <a:alphaModFix/>
          </a:blip>
          <a:srcRect b="0" l="0" r="0" t="0"/>
          <a:stretch/>
        </p:blipFill>
        <p:spPr>
          <a:xfrm>
            <a:off x="5993130" y="2367664"/>
            <a:ext cx="5460933" cy="409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nvSpPr>
        <p:spPr>
          <a:xfrm>
            <a:off x="609599" y="219951"/>
            <a:ext cx="9179293" cy="940966"/>
          </a:xfrm>
          <a:prstGeom prst="rect">
            <a:avLst/>
          </a:prstGeom>
          <a:noFill/>
          <a:ln>
            <a:noFill/>
          </a:ln>
        </p:spPr>
        <p:txBody>
          <a:bodyPr anchorCtr="0" anchor="ctr" bIns="45700" lIns="91425" spcFirstLastPara="1" rIns="91425" wrap="square" tIns="45700">
            <a:noAutofit/>
          </a:bodyPr>
          <a:lstStyle/>
          <a:p>
            <a:pPr indent="0" lvl="0" marL="0" marR="0" rtl="0" algn="l">
              <a:lnSpc>
                <a:spcPct val="101000"/>
              </a:lnSpc>
              <a:spcBef>
                <a:spcPts val="0"/>
              </a:spcBef>
              <a:spcAft>
                <a:spcPts val="0"/>
              </a:spcAft>
              <a:buNone/>
            </a:pPr>
            <a:r>
              <a:rPr b="1" lang="en-US" sz="3200">
                <a:solidFill>
                  <a:srgbClr val="22BBEA"/>
                </a:solidFill>
                <a:latin typeface="Verdana"/>
                <a:ea typeface="Verdana"/>
                <a:cs typeface="Verdana"/>
                <a:sym typeface="Verdana"/>
              </a:rPr>
              <a:t>How to open “Typing Master”</a:t>
            </a:r>
            <a:endParaRPr b="1" sz="3200">
              <a:solidFill>
                <a:srgbClr val="22BBEA"/>
              </a:solidFill>
              <a:latin typeface="Verdana"/>
              <a:ea typeface="Verdana"/>
              <a:cs typeface="Verdana"/>
              <a:sym typeface="Verdana"/>
            </a:endParaRPr>
          </a:p>
        </p:txBody>
      </p:sp>
      <p:pic>
        <p:nvPicPr>
          <p:cNvPr id="115" name="Google Shape;115;p5"/>
          <p:cNvPicPr preferRelativeResize="0"/>
          <p:nvPr/>
        </p:nvPicPr>
        <p:blipFill rotWithShape="1">
          <a:blip r:embed="rId3">
            <a:alphaModFix/>
          </a:blip>
          <a:srcRect b="0" l="0" r="22670" t="16413"/>
          <a:stretch/>
        </p:blipFill>
        <p:spPr>
          <a:xfrm>
            <a:off x="744353" y="1224054"/>
            <a:ext cx="5837899" cy="926294"/>
          </a:xfrm>
          <a:prstGeom prst="rect">
            <a:avLst/>
          </a:prstGeom>
          <a:noFill/>
          <a:ln>
            <a:noFill/>
          </a:ln>
        </p:spPr>
      </p:pic>
      <p:sp>
        <p:nvSpPr>
          <p:cNvPr id="116" name="Google Shape;116;p5"/>
          <p:cNvSpPr/>
          <p:nvPr/>
        </p:nvSpPr>
        <p:spPr>
          <a:xfrm>
            <a:off x="5199245" y="1237999"/>
            <a:ext cx="483769" cy="499997"/>
          </a:xfrm>
          <a:prstGeom prst="flowChartConnector">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Verdana"/>
                <a:ea typeface="Verdana"/>
                <a:cs typeface="Verdana"/>
                <a:sym typeface="Verdana"/>
              </a:rPr>
              <a:t>1</a:t>
            </a:r>
            <a:endParaRPr/>
          </a:p>
        </p:txBody>
      </p:sp>
      <p:sp>
        <p:nvSpPr>
          <p:cNvPr id="117" name="Google Shape;117;p5"/>
          <p:cNvSpPr/>
          <p:nvPr/>
        </p:nvSpPr>
        <p:spPr>
          <a:xfrm>
            <a:off x="5872744" y="1352809"/>
            <a:ext cx="4147995" cy="553998"/>
          </a:xfrm>
          <a:prstGeom prst="rect">
            <a:avLst/>
          </a:prstGeom>
          <a:noFill/>
          <a:ln>
            <a:noFill/>
          </a:ln>
        </p:spPr>
        <p:txBody>
          <a:bodyPr anchorCtr="0" anchor="t" bIns="45700" lIns="91425" spcFirstLastPara="1" rIns="91425" wrap="square" tIns="45700">
            <a:spAutoFit/>
          </a:bodyPr>
          <a:lstStyle/>
          <a:p>
            <a:pPr indent="0" lvl="0" marL="1028700" marR="0" rtl="0" algn="l">
              <a:lnSpc>
                <a:spcPct val="150000"/>
              </a:lnSpc>
              <a:spcBef>
                <a:spcPts val="0"/>
              </a:spcBef>
              <a:spcAft>
                <a:spcPts val="0"/>
              </a:spcAft>
              <a:buNone/>
            </a:pPr>
            <a:r>
              <a:rPr b="1" lang="en-US" sz="2000">
                <a:solidFill>
                  <a:schemeClr val="dk1"/>
                </a:solidFill>
                <a:latin typeface="Verdana"/>
                <a:ea typeface="Verdana"/>
                <a:cs typeface="Verdana"/>
                <a:sym typeface="Verdana"/>
              </a:rPr>
              <a:t>1</a:t>
            </a:r>
            <a:r>
              <a:rPr lang="en-US" sz="2000">
                <a:solidFill>
                  <a:schemeClr val="dk1"/>
                </a:solidFill>
                <a:latin typeface="Verdana"/>
                <a:ea typeface="Verdana"/>
                <a:cs typeface="Verdana"/>
                <a:sym typeface="Verdana"/>
              </a:rPr>
              <a:t>. Click on Search Box</a:t>
            </a:r>
            <a:endParaRPr/>
          </a:p>
        </p:txBody>
      </p:sp>
      <p:sp>
        <p:nvSpPr>
          <p:cNvPr id="118" name="Google Shape;118;p5"/>
          <p:cNvSpPr/>
          <p:nvPr/>
        </p:nvSpPr>
        <p:spPr>
          <a:xfrm>
            <a:off x="1164657" y="1808039"/>
            <a:ext cx="2935705" cy="323059"/>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pic>
        <p:nvPicPr>
          <p:cNvPr descr="Image result for pointer or arrow" id="119" name="Google Shape;119;p5"/>
          <p:cNvPicPr preferRelativeResize="0"/>
          <p:nvPr/>
        </p:nvPicPr>
        <p:blipFill rotWithShape="1">
          <a:blip r:embed="rId4">
            <a:alphaModFix/>
          </a:blip>
          <a:srcRect b="0" l="0" r="0" t="0"/>
          <a:stretch/>
        </p:blipFill>
        <p:spPr>
          <a:xfrm>
            <a:off x="2971007" y="1959177"/>
            <a:ext cx="417950" cy="417950"/>
          </a:xfrm>
          <a:prstGeom prst="rect">
            <a:avLst/>
          </a:prstGeom>
          <a:noFill/>
          <a:ln>
            <a:noFill/>
          </a:ln>
        </p:spPr>
      </p:pic>
      <p:pic>
        <p:nvPicPr>
          <p:cNvPr id="120" name="Google Shape;120;p5"/>
          <p:cNvPicPr preferRelativeResize="0"/>
          <p:nvPr/>
        </p:nvPicPr>
        <p:blipFill rotWithShape="1">
          <a:blip r:embed="rId5">
            <a:alphaModFix/>
          </a:blip>
          <a:srcRect b="0" l="0" r="0" t="0"/>
          <a:stretch/>
        </p:blipFill>
        <p:spPr>
          <a:xfrm>
            <a:off x="744353" y="2402854"/>
            <a:ext cx="5252035" cy="4325205"/>
          </a:xfrm>
          <a:prstGeom prst="rect">
            <a:avLst/>
          </a:prstGeom>
          <a:noFill/>
          <a:ln>
            <a:noFill/>
          </a:ln>
        </p:spPr>
      </p:pic>
      <p:sp>
        <p:nvSpPr>
          <p:cNvPr id="121" name="Google Shape;121;p5"/>
          <p:cNvSpPr/>
          <p:nvPr/>
        </p:nvSpPr>
        <p:spPr>
          <a:xfrm>
            <a:off x="4761128" y="4443723"/>
            <a:ext cx="590518" cy="609540"/>
          </a:xfrm>
          <a:prstGeom prst="flowChartConnector">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Verdana"/>
                <a:ea typeface="Verdana"/>
                <a:cs typeface="Verdana"/>
                <a:sym typeface="Verdana"/>
              </a:rPr>
              <a:t>2</a:t>
            </a:r>
            <a:endParaRPr/>
          </a:p>
        </p:txBody>
      </p:sp>
      <p:pic>
        <p:nvPicPr>
          <p:cNvPr descr="Image result for pointer or arrow" id="122" name="Google Shape;122;p5"/>
          <p:cNvPicPr preferRelativeResize="0"/>
          <p:nvPr/>
        </p:nvPicPr>
        <p:blipFill rotWithShape="1">
          <a:blip r:embed="rId4">
            <a:alphaModFix/>
          </a:blip>
          <a:srcRect b="0" l="0" r="0" t="0"/>
          <a:stretch/>
        </p:blipFill>
        <p:spPr>
          <a:xfrm>
            <a:off x="2336292" y="3213855"/>
            <a:ext cx="296217" cy="296217"/>
          </a:xfrm>
          <a:prstGeom prst="rect">
            <a:avLst/>
          </a:prstGeom>
          <a:noFill/>
          <a:ln>
            <a:noFill/>
          </a:ln>
        </p:spPr>
      </p:pic>
      <p:sp>
        <p:nvSpPr>
          <p:cNvPr id="123" name="Google Shape;123;p5"/>
          <p:cNvSpPr/>
          <p:nvPr/>
        </p:nvSpPr>
        <p:spPr>
          <a:xfrm>
            <a:off x="5199245" y="3896042"/>
            <a:ext cx="6246796" cy="1338828"/>
          </a:xfrm>
          <a:prstGeom prst="rect">
            <a:avLst/>
          </a:prstGeom>
          <a:noFill/>
          <a:ln>
            <a:noFill/>
          </a:ln>
        </p:spPr>
        <p:txBody>
          <a:bodyPr anchorCtr="0" anchor="t" bIns="45700" lIns="91425" spcFirstLastPara="1" rIns="91425" wrap="square" tIns="45700">
            <a:spAutoFit/>
          </a:bodyPr>
          <a:lstStyle/>
          <a:p>
            <a:pPr indent="0" lvl="0" marL="1028700" marR="0" rtl="0" algn="l">
              <a:lnSpc>
                <a:spcPct val="150000"/>
              </a:lnSpc>
              <a:spcBef>
                <a:spcPts val="0"/>
              </a:spcBef>
              <a:spcAft>
                <a:spcPts val="0"/>
              </a:spcAft>
              <a:buNone/>
            </a:pPr>
            <a:r>
              <a:rPr b="1" lang="en-US" sz="1800">
                <a:solidFill>
                  <a:schemeClr val="dk1"/>
                </a:solidFill>
                <a:latin typeface="Verdana"/>
                <a:ea typeface="Verdana"/>
                <a:cs typeface="Verdana"/>
                <a:sym typeface="Verdana"/>
              </a:rPr>
              <a:t>2</a:t>
            </a:r>
            <a:r>
              <a:rPr lang="en-US" sz="1800">
                <a:solidFill>
                  <a:schemeClr val="dk1"/>
                </a:solidFill>
                <a:latin typeface="Verdana"/>
                <a:ea typeface="Verdana"/>
                <a:cs typeface="Verdana"/>
                <a:sym typeface="Verdana"/>
              </a:rPr>
              <a:t>. Type word “</a:t>
            </a:r>
            <a:r>
              <a:rPr lang="en-US" sz="1800">
                <a:solidFill>
                  <a:srgbClr val="FFC000"/>
                </a:solidFill>
                <a:latin typeface="Verdana"/>
                <a:ea typeface="Verdana"/>
                <a:cs typeface="Verdana"/>
                <a:sym typeface="Verdana"/>
              </a:rPr>
              <a:t>TypingMaster</a:t>
            </a:r>
            <a:r>
              <a:rPr lang="en-US" sz="1800">
                <a:solidFill>
                  <a:schemeClr val="dk1"/>
                </a:solidFill>
                <a:latin typeface="Verdana"/>
                <a:ea typeface="Verdana"/>
                <a:cs typeface="Verdana"/>
                <a:sym typeface="Verdana"/>
              </a:rPr>
              <a:t>” inside the Search Box. Click on “</a:t>
            </a:r>
            <a:r>
              <a:rPr b="1" lang="en-US" sz="1800">
                <a:solidFill>
                  <a:schemeClr val="dk1"/>
                </a:solidFill>
                <a:latin typeface="Verdana"/>
                <a:ea typeface="Verdana"/>
                <a:cs typeface="Verdana"/>
                <a:sym typeface="Verdana"/>
              </a:rPr>
              <a:t>TypingMaster Pro App</a:t>
            </a:r>
            <a:r>
              <a:rPr lang="en-US" sz="1800">
                <a:solidFill>
                  <a:schemeClr val="dk1"/>
                </a:solidFill>
                <a:latin typeface="Verdana"/>
                <a:ea typeface="Verdana"/>
                <a:cs typeface="Verdana"/>
                <a:sym typeface="Verdana"/>
              </a:rPr>
              <a:t>” to open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6"/>
          <p:cNvPicPr preferRelativeResize="0"/>
          <p:nvPr/>
        </p:nvPicPr>
        <p:blipFill rotWithShape="1">
          <a:blip r:embed="rId3">
            <a:alphaModFix/>
          </a:blip>
          <a:srcRect b="0" l="0" r="0" t="0"/>
          <a:stretch/>
        </p:blipFill>
        <p:spPr>
          <a:xfrm>
            <a:off x="713212" y="1260000"/>
            <a:ext cx="7531487" cy="5493032"/>
          </a:xfrm>
          <a:prstGeom prst="rect">
            <a:avLst/>
          </a:prstGeom>
          <a:noFill/>
          <a:ln>
            <a:noFill/>
          </a:ln>
        </p:spPr>
      </p:pic>
      <p:sp>
        <p:nvSpPr>
          <p:cNvPr id="129" name="Google Shape;129;p6"/>
          <p:cNvSpPr txBox="1"/>
          <p:nvPr/>
        </p:nvSpPr>
        <p:spPr>
          <a:xfrm>
            <a:off x="609599" y="219951"/>
            <a:ext cx="9179293" cy="940966"/>
          </a:xfrm>
          <a:prstGeom prst="rect">
            <a:avLst/>
          </a:prstGeom>
          <a:noFill/>
          <a:ln>
            <a:noFill/>
          </a:ln>
        </p:spPr>
        <p:txBody>
          <a:bodyPr anchorCtr="0" anchor="ctr" bIns="45700" lIns="91425" spcFirstLastPara="1" rIns="91425" wrap="square" tIns="45700">
            <a:noAutofit/>
          </a:bodyPr>
          <a:lstStyle/>
          <a:p>
            <a:pPr indent="0" lvl="0" marL="0" marR="0" rtl="0" algn="l">
              <a:lnSpc>
                <a:spcPct val="101000"/>
              </a:lnSpc>
              <a:spcBef>
                <a:spcPts val="0"/>
              </a:spcBef>
              <a:spcAft>
                <a:spcPts val="0"/>
              </a:spcAft>
              <a:buNone/>
            </a:pPr>
            <a:r>
              <a:rPr b="1" lang="en-US" sz="3200">
                <a:solidFill>
                  <a:srgbClr val="22BBEA"/>
                </a:solidFill>
                <a:latin typeface="Verdana"/>
                <a:ea typeface="Verdana"/>
                <a:cs typeface="Verdana"/>
                <a:sym typeface="Verdana"/>
              </a:rPr>
              <a:t>How to open “Typing Master”</a:t>
            </a:r>
            <a:endParaRPr b="1" sz="3200">
              <a:solidFill>
                <a:srgbClr val="22BBEA"/>
              </a:solidFill>
              <a:latin typeface="Verdana"/>
              <a:ea typeface="Verdana"/>
              <a:cs typeface="Verdana"/>
              <a:sym typeface="Verdana"/>
            </a:endParaRPr>
          </a:p>
        </p:txBody>
      </p:sp>
      <p:sp>
        <p:nvSpPr>
          <p:cNvPr id="130" name="Google Shape;130;p6"/>
          <p:cNvSpPr/>
          <p:nvPr/>
        </p:nvSpPr>
        <p:spPr>
          <a:xfrm>
            <a:off x="6724682" y="3701746"/>
            <a:ext cx="590518" cy="609540"/>
          </a:xfrm>
          <a:prstGeom prst="flowChartConnector">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Verdana"/>
                <a:ea typeface="Verdana"/>
                <a:cs typeface="Verdana"/>
                <a:sym typeface="Verdana"/>
              </a:rPr>
              <a:t>3</a:t>
            </a:r>
            <a:endParaRPr/>
          </a:p>
        </p:txBody>
      </p:sp>
      <p:sp>
        <p:nvSpPr>
          <p:cNvPr id="131" name="Google Shape;131;p6"/>
          <p:cNvSpPr/>
          <p:nvPr/>
        </p:nvSpPr>
        <p:spPr>
          <a:xfrm>
            <a:off x="7432038" y="2344212"/>
            <a:ext cx="4561040" cy="1092607"/>
          </a:xfrm>
          <a:prstGeom prst="rect">
            <a:avLst/>
          </a:prstGeom>
          <a:noFill/>
          <a:ln>
            <a:noFill/>
          </a:ln>
        </p:spPr>
        <p:txBody>
          <a:bodyPr anchorCtr="0" anchor="t" bIns="45700" lIns="91425" spcFirstLastPara="1" rIns="91425" wrap="square" tIns="45700">
            <a:spAutoFit/>
          </a:bodyPr>
          <a:lstStyle/>
          <a:p>
            <a:pPr indent="0" lvl="0" marL="1028700" marR="0" rtl="0" algn="l">
              <a:lnSpc>
                <a:spcPct val="150000"/>
              </a:lnSpc>
              <a:spcBef>
                <a:spcPts val="0"/>
              </a:spcBef>
              <a:spcAft>
                <a:spcPts val="0"/>
              </a:spcAft>
              <a:buNone/>
            </a:pPr>
            <a:r>
              <a:rPr b="1" lang="en-US" sz="2000">
                <a:solidFill>
                  <a:schemeClr val="dk1"/>
                </a:solidFill>
                <a:latin typeface="Verdana"/>
                <a:ea typeface="Verdana"/>
                <a:cs typeface="Verdana"/>
                <a:sym typeface="Verdana"/>
              </a:rPr>
              <a:t>3</a:t>
            </a:r>
            <a:r>
              <a:rPr lang="en-US" sz="2000">
                <a:solidFill>
                  <a:schemeClr val="dk1"/>
                </a:solidFill>
                <a:latin typeface="Verdana"/>
                <a:ea typeface="Verdana"/>
                <a:cs typeface="Verdana"/>
                <a:sym typeface="Verdana"/>
              </a:rPr>
              <a:t>. Put </a:t>
            </a:r>
            <a:r>
              <a:rPr i="1" lang="en-US" sz="2000">
                <a:solidFill>
                  <a:srgbClr val="FFC000"/>
                </a:solidFill>
                <a:latin typeface="Verdana"/>
                <a:ea typeface="Verdana"/>
                <a:cs typeface="Verdana"/>
                <a:sym typeface="Verdana"/>
              </a:rPr>
              <a:t>your name</a:t>
            </a:r>
            <a:r>
              <a:rPr lang="en-US" sz="2000">
                <a:solidFill>
                  <a:schemeClr val="dk1"/>
                </a:solidFill>
                <a:latin typeface="Verdana"/>
                <a:ea typeface="Verdana"/>
                <a:cs typeface="Verdana"/>
                <a:sym typeface="Verdana"/>
              </a:rPr>
              <a:t>,</a:t>
            </a:r>
            <a:endParaRPr/>
          </a:p>
          <a:p>
            <a:pPr indent="0" lvl="0" marL="1028700" marR="0" rtl="0" algn="l">
              <a:lnSpc>
                <a:spcPct val="150000"/>
              </a:lnSpc>
              <a:spcBef>
                <a:spcPts val="600"/>
              </a:spcBef>
              <a:spcAft>
                <a:spcPts val="0"/>
              </a:spcAft>
              <a:buNone/>
            </a:pPr>
            <a:r>
              <a:rPr lang="en-US" sz="2000">
                <a:solidFill>
                  <a:schemeClr val="dk1"/>
                </a:solidFill>
                <a:latin typeface="Verdana"/>
                <a:ea typeface="Verdana"/>
                <a:cs typeface="Verdana"/>
                <a:sym typeface="Verdana"/>
              </a:rPr>
              <a:t>    then click </a:t>
            </a:r>
            <a:r>
              <a:rPr b="1" lang="en-US" sz="2000">
                <a:solidFill>
                  <a:schemeClr val="dk1"/>
                </a:solidFill>
                <a:latin typeface="Verdana"/>
                <a:ea typeface="Verdana"/>
                <a:cs typeface="Verdana"/>
                <a:sym typeface="Verdana"/>
              </a:rPr>
              <a:t>Enter</a:t>
            </a:r>
            <a:r>
              <a:rPr lang="en-US" sz="2000">
                <a:solidFill>
                  <a:schemeClr val="dk1"/>
                </a:solidFill>
                <a:latin typeface="Verdana"/>
                <a:ea typeface="Verdana"/>
                <a:cs typeface="Verdana"/>
                <a:sym typeface="Verdana"/>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Demo</a:t>
            </a:r>
            <a:endParaRPr/>
          </a:p>
        </p:txBody>
      </p:sp>
      <p:pic>
        <p:nvPicPr>
          <p:cNvPr descr="Related image" id="138" name="Google Shape;138;p7"/>
          <p:cNvPicPr preferRelativeResize="0"/>
          <p:nvPr/>
        </p:nvPicPr>
        <p:blipFill rotWithShape="1">
          <a:blip r:embed="rId3">
            <a:alphaModFix/>
          </a:blip>
          <a:srcRect b="0" l="0" r="0" t="0"/>
          <a:stretch/>
        </p:blipFill>
        <p:spPr>
          <a:xfrm>
            <a:off x="3570943" y="1160917"/>
            <a:ext cx="5039771" cy="2870756"/>
          </a:xfrm>
          <a:prstGeom prst="rect">
            <a:avLst/>
          </a:prstGeom>
          <a:noFill/>
          <a:ln>
            <a:noFill/>
          </a:ln>
        </p:spPr>
      </p:pic>
      <p:sp>
        <p:nvSpPr>
          <p:cNvPr id="139" name="Google Shape;139;p7"/>
          <p:cNvSpPr/>
          <p:nvPr/>
        </p:nvSpPr>
        <p:spPr>
          <a:xfrm>
            <a:off x="1160269" y="4574605"/>
            <a:ext cx="879086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Verdana"/>
                <a:ea typeface="Verdana"/>
                <a:cs typeface="Verdana"/>
                <a:sym typeface="Verdana"/>
              </a:rPr>
              <a:t>Teacher demo how to</a:t>
            </a:r>
            <a:r>
              <a:rPr lang="en-US" sz="1800">
                <a:solidFill>
                  <a:schemeClr val="dk1"/>
                </a:solidFill>
                <a:latin typeface="Verdana"/>
                <a:ea typeface="Verdana"/>
                <a:cs typeface="Verdana"/>
                <a:sym typeface="Verdana"/>
              </a:rPr>
              <a:t>:</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Open Typing Master application</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Verdana"/>
                <a:ea typeface="Verdana"/>
                <a:cs typeface="Verdana"/>
                <a:sym typeface="Verdana"/>
              </a:rPr>
              <a:t>Using mouse (open application, minimize, maximize,..)</a:t>
            </a:r>
            <a:endParaRPr/>
          </a:p>
          <a:p>
            <a:pPr indent="0" lvl="0" marL="0" marR="0" rtl="0" algn="l">
              <a:lnSpc>
                <a:spcPct val="150000"/>
              </a:lnSpc>
              <a:spcBef>
                <a:spcPts val="0"/>
              </a:spcBef>
              <a:spcAft>
                <a:spcPts val="0"/>
              </a:spcAft>
              <a:buNone/>
            </a:pPr>
            <a:r>
              <a:rPr lang="en-US" sz="1800">
                <a:solidFill>
                  <a:schemeClr val="dk1"/>
                </a:solidFill>
                <a:latin typeface="Verdana"/>
                <a:ea typeface="Verdana"/>
                <a:cs typeface="Verdana"/>
                <a:sym typeface="Verdana"/>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Activity</a:t>
            </a:r>
            <a:endParaRPr/>
          </a:p>
        </p:txBody>
      </p:sp>
      <p:sp>
        <p:nvSpPr>
          <p:cNvPr id="146" name="Google Shape;146;p8"/>
          <p:cNvSpPr txBox="1"/>
          <p:nvPr>
            <p:ph idx="4294967295" type="body"/>
          </p:nvPr>
        </p:nvSpPr>
        <p:spPr>
          <a:xfrm>
            <a:off x="2083458" y="1016537"/>
            <a:ext cx="8475455" cy="4884713"/>
          </a:xfrm>
          <a:prstGeom prst="rect">
            <a:avLst/>
          </a:prstGeom>
          <a:noFill/>
          <a:ln>
            <a:noFill/>
          </a:ln>
        </p:spPr>
        <p:txBody>
          <a:bodyPr anchorCtr="0" anchor="t" bIns="45700" lIns="91425" spcFirstLastPara="1" rIns="91425" wrap="square" tIns="45700">
            <a:noAutofit/>
          </a:bodyPr>
          <a:lstStyle/>
          <a:p>
            <a:pPr indent="0" lvl="0" marL="0" rtl="0" algn="l">
              <a:lnSpc>
                <a:spcPct val="170000"/>
              </a:lnSpc>
              <a:spcBef>
                <a:spcPts val="0"/>
              </a:spcBef>
              <a:spcAft>
                <a:spcPts val="0"/>
              </a:spcAft>
              <a:buSzPts val="2000"/>
              <a:buNone/>
            </a:pPr>
            <a:r>
              <a:rPr lang="en-US" sz="2000"/>
              <a:t>1). Turn on your computer </a:t>
            </a:r>
            <a:endParaRPr/>
          </a:p>
          <a:p>
            <a:pPr indent="0" lvl="0" marL="0" rtl="0" algn="l">
              <a:lnSpc>
                <a:spcPct val="170000"/>
              </a:lnSpc>
              <a:spcBef>
                <a:spcPts val="400"/>
              </a:spcBef>
              <a:spcAft>
                <a:spcPts val="0"/>
              </a:spcAft>
              <a:buSzPts val="2000"/>
              <a:buNone/>
            </a:pPr>
            <a:r>
              <a:rPr lang="en-US" sz="2000"/>
              <a:t>2). Search “</a:t>
            </a:r>
            <a:r>
              <a:rPr lang="en-US" sz="2000">
                <a:solidFill>
                  <a:srgbClr val="0070C0"/>
                </a:solidFill>
              </a:rPr>
              <a:t>Typing Master</a:t>
            </a:r>
            <a:r>
              <a:rPr lang="en-US" sz="2000"/>
              <a:t>” on search box</a:t>
            </a:r>
            <a:endParaRPr/>
          </a:p>
          <a:p>
            <a:pPr indent="0" lvl="0" marL="0" rtl="0" algn="l">
              <a:lnSpc>
                <a:spcPct val="170000"/>
              </a:lnSpc>
              <a:spcBef>
                <a:spcPts val="400"/>
              </a:spcBef>
              <a:spcAft>
                <a:spcPts val="0"/>
              </a:spcAft>
              <a:buSzPts val="2000"/>
              <a:buNone/>
            </a:pPr>
            <a:r>
              <a:rPr lang="en-US" sz="2000"/>
              <a:t>3). Pin “</a:t>
            </a:r>
            <a:r>
              <a:rPr lang="en-US" sz="2000">
                <a:solidFill>
                  <a:srgbClr val="0070C0"/>
                </a:solidFill>
              </a:rPr>
              <a:t>Typing Master</a:t>
            </a:r>
            <a:r>
              <a:rPr lang="en-US" sz="2000"/>
              <a:t>” to Start Menu</a:t>
            </a:r>
            <a:endParaRPr/>
          </a:p>
          <a:p>
            <a:pPr indent="0" lvl="0" marL="0" rtl="0" algn="l">
              <a:lnSpc>
                <a:spcPct val="170000"/>
              </a:lnSpc>
              <a:spcBef>
                <a:spcPts val="400"/>
              </a:spcBef>
              <a:spcAft>
                <a:spcPts val="0"/>
              </a:spcAft>
              <a:buSzPts val="2000"/>
              <a:buNone/>
            </a:pPr>
            <a:r>
              <a:rPr lang="en-US" sz="2000"/>
              <a:t>4). Click on “</a:t>
            </a:r>
            <a:r>
              <a:rPr lang="en-US" sz="2000">
                <a:solidFill>
                  <a:srgbClr val="0070C0"/>
                </a:solidFill>
              </a:rPr>
              <a:t>Typing Master</a:t>
            </a:r>
            <a:r>
              <a:rPr lang="en-US" sz="2000"/>
              <a:t>” icon to open it</a:t>
            </a:r>
            <a:endParaRPr/>
          </a:p>
          <a:p>
            <a:pPr indent="0" lvl="0" marL="0" rtl="0" algn="l">
              <a:lnSpc>
                <a:spcPct val="170000"/>
              </a:lnSpc>
              <a:spcBef>
                <a:spcPts val="400"/>
              </a:spcBef>
              <a:spcAft>
                <a:spcPts val="0"/>
              </a:spcAft>
              <a:buSzPts val="2000"/>
              <a:buNone/>
            </a:pPr>
            <a:r>
              <a:rPr lang="en-US" sz="2000"/>
              <a:t>5). Click minimize “</a:t>
            </a:r>
            <a:r>
              <a:rPr lang="en-US" sz="2000">
                <a:solidFill>
                  <a:srgbClr val="0070C0"/>
                </a:solidFill>
              </a:rPr>
              <a:t>Typing Master</a:t>
            </a:r>
            <a:r>
              <a:rPr lang="en-US" sz="2000"/>
              <a:t>”</a:t>
            </a:r>
            <a:endParaRPr/>
          </a:p>
          <a:p>
            <a:pPr indent="0" lvl="0" marL="0" rtl="0" algn="l">
              <a:lnSpc>
                <a:spcPct val="170000"/>
              </a:lnSpc>
              <a:spcBef>
                <a:spcPts val="400"/>
              </a:spcBef>
              <a:spcAft>
                <a:spcPts val="0"/>
              </a:spcAft>
              <a:buSzPts val="2000"/>
              <a:buNone/>
            </a:pPr>
            <a:r>
              <a:rPr lang="en-US" sz="2000"/>
              <a:t>6). Click </a:t>
            </a:r>
            <a:r>
              <a:rPr lang="en-US" sz="2000">
                <a:solidFill>
                  <a:srgbClr val="0070C0"/>
                </a:solidFill>
              </a:rPr>
              <a:t>Maximize </a:t>
            </a:r>
            <a:endParaRPr/>
          </a:p>
          <a:p>
            <a:pPr indent="0" lvl="0" marL="0" rtl="0" algn="l">
              <a:lnSpc>
                <a:spcPct val="170000"/>
              </a:lnSpc>
              <a:spcBef>
                <a:spcPts val="400"/>
              </a:spcBef>
              <a:spcAft>
                <a:spcPts val="0"/>
              </a:spcAft>
              <a:buSzPts val="2000"/>
              <a:buNone/>
            </a:pPr>
            <a:r>
              <a:rPr lang="en-US" sz="2000"/>
              <a:t>7).</a:t>
            </a:r>
            <a:r>
              <a:rPr lang="en-US" sz="2000">
                <a:solidFill>
                  <a:srgbClr val="0070C0"/>
                </a:solidFill>
              </a:rPr>
              <a:t> Close </a:t>
            </a:r>
            <a:r>
              <a:rPr lang="en-US" sz="2000"/>
              <a:t>Typing master </a:t>
            </a:r>
            <a:endParaRPr/>
          </a:p>
          <a:p>
            <a:pPr indent="0" lvl="0" marL="0" rtl="0" algn="l">
              <a:lnSpc>
                <a:spcPct val="170000"/>
              </a:lnSpc>
              <a:spcBef>
                <a:spcPts val="320"/>
              </a:spcBef>
              <a:spcAft>
                <a:spcPts val="0"/>
              </a:spcAft>
              <a:buSzPts val="1600"/>
              <a:buNone/>
            </a:pPr>
            <a:r>
              <a:t/>
            </a:r>
            <a:endParaRPr sz="1600"/>
          </a:p>
        </p:txBody>
      </p:sp>
      <p:sp>
        <p:nvSpPr>
          <p:cNvPr id="147" name="Google Shape;147;p8"/>
          <p:cNvSpPr/>
          <p:nvPr/>
        </p:nvSpPr>
        <p:spPr>
          <a:xfrm rot="1951809">
            <a:off x="-586575" y="6015652"/>
            <a:ext cx="3095626" cy="36830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Verdana"/>
                <a:ea typeface="Verdana"/>
                <a:cs typeface="Verdana"/>
                <a:sym typeface="Verdana"/>
              </a:rPr>
              <a:t>20 minutes</a:t>
            </a:r>
            <a:endParaRPr/>
          </a:p>
        </p:txBody>
      </p:sp>
      <p:sp>
        <p:nvSpPr>
          <p:cNvPr id="148" name="Google Shape;148;p8"/>
          <p:cNvSpPr txBox="1"/>
          <p:nvPr/>
        </p:nvSpPr>
        <p:spPr>
          <a:xfrm>
            <a:off x="2083458" y="5716584"/>
            <a:ext cx="755270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Verdana"/>
                <a:ea typeface="Verdana"/>
                <a:cs typeface="Verdana"/>
                <a:sym typeface="Verdana"/>
              </a:rPr>
              <a:t>Students follow with instruction from Teacher one by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idx="4294967295" type="title"/>
          </p:nvPr>
        </p:nvSpPr>
        <p:spPr>
          <a:xfrm>
            <a:off x="609600" y="219951"/>
            <a:ext cx="10959008" cy="9409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Introduction to Keyboard</a:t>
            </a:r>
            <a:endParaRPr/>
          </a:p>
        </p:txBody>
      </p:sp>
      <p:sp>
        <p:nvSpPr>
          <p:cNvPr id="154" name="Google Shape;154;p9"/>
          <p:cNvSpPr txBox="1"/>
          <p:nvPr/>
        </p:nvSpPr>
        <p:spPr>
          <a:xfrm>
            <a:off x="2376353" y="1382290"/>
            <a:ext cx="7164000" cy="932921"/>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ctr">
              <a:spcBef>
                <a:spcPts val="0"/>
              </a:spcBef>
              <a:spcAft>
                <a:spcPts val="0"/>
              </a:spcAft>
              <a:buClr>
                <a:srgbClr val="22BBEA"/>
              </a:buClr>
              <a:buSzPct val="100000"/>
              <a:buFont typeface="Arial"/>
              <a:buNone/>
            </a:pPr>
            <a:r>
              <a:rPr b="1" lang="en-US" sz="2400">
                <a:solidFill>
                  <a:srgbClr val="C00000"/>
                </a:solidFill>
                <a:latin typeface="Verdana"/>
                <a:ea typeface="Verdana"/>
                <a:cs typeface="Verdana"/>
                <a:sym typeface="Verdana"/>
              </a:rPr>
              <a:t>Desktop keyboard</a:t>
            </a:r>
            <a:br>
              <a:rPr lang="en-US" sz="2400">
                <a:solidFill>
                  <a:srgbClr val="C00000"/>
                </a:solidFill>
                <a:latin typeface="Verdana"/>
                <a:ea typeface="Verdana"/>
                <a:cs typeface="Verdana"/>
                <a:sym typeface="Verdana"/>
              </a:rPr>
            </a:br>
            <a:endParaRPr sz="2400">
              <a:solidFill>
                <a:srgbClr val="C00000"/>
              </a:solidFill>
              <a:latin typeface="Verdana"/>
              <a:ea typeface="Verdana"/>
              <a:cs typeface="Verdana"/>
              <a:sym typeface="Verdana"/>
            </a:endParaRPr>
          </a:p>
          <a:p>
            <a:pPr indent="0" lvl="0" marL="0" marR="0" rtl="0" algn="l">
              <a:spcBef>
                <a:spcPts val="314"/>
              </a:spcBef>
              <a:spcAft>
                <a:spcPts val="0"/>
              </a:spcAft>
              <a:buClr>
                <a:srgbClr val="22BBEA"/>
              </a:buClr>
              <a:buSzPct val="100000"/>
              <a:buFont typeface="Arial"/>
              <a:buNone/>
            </a:pPr>
            <a:r>
              <a:rPr lang="en-US" sz="1700">
                <a:solidFill>
                  <a:schemeClr val="dk1"/>
                </a:solidFill>
                <a:latin typeface="Verdana"/>
                <a:ea typeface="Verdana"/>
                <a:cs typeface="Verdana"/>
                <a:sym typeface="Verdana"/>
              </a:rPr>
              <a:t>The standard US Qwerty keyboard has </a:t>
            </a:r>
            <a:r>
              <a:rPr b="1" lang="en-US" sz="1700">
                <a:solidFill>
                  <a:schemeClr val="dk1"/>
                </a:solidFill>
                <a:latin typeface="Verdana"/>
                <a:ea typeface="Verdana"/>
                <a:cs typeface="Verdana"/>
                <a:sym typeface="Verdana"/>
              </a:rPr>
              <a:t>101</a:t>
            </a:r>
            <a:r>
              <a:rPr lang="en-US" sz="1700">
                <a:solidFill>
                  <a:schemeClr val="dk1"/>
                </a:solidFill>
                <a:latin typeface="Verdana"/>
                <a:ea typeface="Verdana"/>
                <a:cs typeface="Verdana"/>
                <a:sym typeface="Verdana"/>
              </a:rPr>
              <a:t>, </a:t>
            </a:r>
            <a:r>
              <a:rPr b="1" lang="en-US" sz="1700">
                <a:solidFill>
                  <a:schemeClr val="dk1"/>
                </a:solidFill>
                <a:latin typeface="Verdana"/>
                <a:ea typeface="Verdana"/>
                <a:cs typeface="Verdana"/>
                <a:sym typeface="Verdana"/>
              </a:rPr>
              <a:t>104</a:t>
            </a:r>
            <a:r>
              <a:rPr lang="en-US" sz="1700">
                <a:solidFill>
                  <a:schemeClr val="dk1"/>
                </a:solidFill>
                <a:latin typeface="Verdana"/>
                <a:ea typeface="Verdana"/>
                <a:cs typeface="Verdana"/>
                <a:sym typeface="Verdana"/>
              </a:rPr>
              <a:t> or </a:t>
            </a:r>
            <a:r>
              <a:rPr b="1" lang="en-US" sz="1700">
                <a:solidFill>
                  <a:schemeClr val="dk1"/>
                </a:solidFill>
                <a:latin typeface="Verdana"/>
                <a:ea typeface="Verdana"/>
                <a:cs typeface="Verdana"/>
                <a:sym typeface="Verdana"/>
              </a:rPr>
              <a:t>107</a:t>
            </a:r>
            <a:r>
              <a:rPr lang="en-US" sz="1700">
                <a:solidFill>
                  <a:schemeClr val="dk1"/>
                </a:solidFill>
                <a:latin typeface="Verdana"/>
                <a:ea typeface="Verdana"/>
                <a:cs typeface="Verdana"/>
                <a:sym typeface="Verdana"/>
              </a:rPr>
              <a:t> keys</a:t>
            </a:r>
            <a:endParaRPr/>
          </a:p>
        </p:txBody>
      </p:sp>
      <p:pic>
        <p:nvPicPr>
          <p:cNvPr id="155" name="Google Shape;155;p9"/>
          <p:cNvPicPr preferRelativeResize="0"/>
          <p:nvPr/>
        </p:nvPicPr>
        <p:blipFill rotWithShape="1">
          <a:blip r:embed="rId3">
            <a:alphaModFix/>
          </a:blip>
          <a:srcRect b="0" l="0" r="0" t="0"/>
          <a:stretch/>
        </p:blipFill>
        <p:spPr>
          <a:xfrm>
            <a:off x="1345933" y="2536584"/>
            <a:ext cx="9819487" cy="36332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2015-10-06T06:32:39Z</dcterms:created>
  <dc:creator>sothea thy</dc:creator>
</cp:coreProperties>
</file>