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8" r:id="rId2"/>
  </p:sldMasterIdLst>
  <p:notesMasterIdLst>
    <p:notesMasterId r:id="rId12"/>
  </p:notesMasterIdLst>
  <p:sldIdLst>
    <p:sldId id="257" r:id="rId3"/>
    <p:sldId id="276" r:id="rId4"/>
    <p:sldId id="302" r:id="rId5"/>
    <p:sldId id="304" r:id="rId6"/>
    <p:sldId id="305" r:id="rId7"/>
    <p:sldId id="306" r:id="rId8"/>
    <p:sldId id="332" r:id="rId9"/>
    <p:sldId id="327" r:id="rId10"/>
    <p:sldId id="2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6265" autoAdjust="0"/>
  </p:normalViewPr>
  <p:slideViewPr>
    <p:cSldViewPr snapToGrid="0">
      <p:cViewPr varScale="1">
        <p:scale>
          <a:sx n="106" d="100"/>
          <a:sy n="106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19E5C-A456-4357-9C67-BE335FC3E111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B34C7-122F-490B-8D24-62F64CC52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8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1724882" y="513651"/>
            <a:ext cx="6426795" cy="253983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16722" y="3228349"/>
            <a:ext cx="7233891" cy="305676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6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 can’t move during</a:t>
            </a:r>
            <a:r>
              <a:rPr lang="en-US" baseline="0" dirty="0"/>
              <a:t> using because no power supply </a:t>
            </a:r>
          </a:p>
          <a:p>
            <a:r>
              <a:rPr lang="en-US" baseline="0" dirty="0"/>
              <a:t>Laptop can move to everywhere because it has power supply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3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do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94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 can’t move during</a:t>
            </a:r>
            <a:r>
              <a:rPr lang="en-US" baseline="0" dirty="0"/>
              <a:t> using because no power supply </a:t>
            </a:r>
          </a:p>
          <a:p>
            <a:r>
              <a:rPr lang="en-US" baseline="0" dirty="0"/>
              <a:t>Laptop can move to everywhere because it has power supply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50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do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13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7" y="548681"/>
            <a:ext cx="6696744" cy="2402363"/>
          </a:xfrm>
          <a:prstGeom prst="rect">
            <a:avLst/>
          </a:prstGeom>
        </p:spPr>
      </p:pic>
      <p:sp>
        <p:nvSpPr>
          <p:cNvPr id="20" name="Google Shape;11;p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12;p2"/>
          <p:cNvCxnSpPr/>
          <p:nvPr userDrawn="1"/>
        </p:nvCxnSpPr>
        <p:spPr>
          <a:xfrm>
            <a:off x="45277" y="3563491"/>
            <a:ext cx="12158042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658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pPr>
              <a:defRPr/>
            </a:pPr>
            <a:fld id="{AD820B36-E590-4E91-9119-611811AD49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11;p2"/>
          <p:cNvSpPr/>
          <p:nvPr userDrawn="1"/>
        </p:nvSpPr>
        <p:spPr>
          <a:xfrm rot="5400000">
            <a:off x="-1833283" y="1833283"/>
            <a:ext cx="6858000" cy="319143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2;p2"/>
          <p:cNvCxnSpPr/>
          <p:nvPr userDrawn="1"/>
        </p:nvCxnSpPr>
        <p:spPr>
          <a:xfrm>
            <a:off x="3030073" y="24844"/>
            <a:ext cx="0" cy="679524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7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797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8"/>
          <p:cNvSpPr txBox="1"/>
          <p:nvPr userDrawn="1"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E56B0BB-B9C9-4636-800D-05194318F4E9}" type="slidenum">
              <a:rPr lang="ja-JP" altLang="fr-FR" sz="1400">
                <a:solidFill>
                  <a:srgbClr val="22BBEA"/>
                </a:solidFill>
                <a:ea typeface="ＭＳ Ｐゴシック" pitchFamily="34" charset="-128"/>
              </a:rPr>
              <a:pPr algn="r" eaLnBrk="1" hangingPunct="1"/>
              <a:t>‹#›</a:t>
            </a:fld>
            <a:endParaRPr lang="fr-FR" altLang="ja-JP" sz="1600">
              <a:solidFill>
                <a:srgbClr val="22BBEA"/>
              </a:solidFill>
              <a:ea typeface="ＭＳ Ｐゴシック" pitchFamily="34" charset="-128"/>
            </a:endParaRPr>
          </a:p>
        </p:txBody>
      </p:sp>
      <p:pic>
        <p:nvPicPr>
          <p:cNvPr id="15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89;p18"/>
          <p:cNvSpPr/>
          <p:nvPr userDrawn="1"/>
        </p:nvSpPr>
        <p:spPr>
          <a:xfrm>
            <a:off x="0" y="0"/>
            <a:ext cx="12192000" cy="116632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90;p18"/>
          <p:cNvSpPr/>
          <p:nvPr userDrawn="1"/>
        </p:nvSpPr>
        <p:spPr>
          <a:xfrm>
            <a:off x="-28988" y="6773400"/>
            <a:ext cx="12220987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45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pPr>
              <a:defRPr/>
            </a:pPr>
            <a:fld id="{BD6A2371-1C96-4228-8065-7F6124A3DE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60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534" y="88900"/>
            <a:ext cx="11954933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9185" y="188914"/>
            <a:ext cx="11713633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71133" y="1050926"/>
            <a:ext cx="87376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fr-FR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5" y="5659439"/>
            <a:ext cx="577849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1139825"/>
            <a:ext cx="89281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871976" y="4762201"/>
            <a:ext cx="8544949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872157" y="5517480"/>
            <a:ext cx="8544587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871960" y="5157192"/>
            <a:ext cx="8544983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42335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534" y="88901"/>
            <a:ext cx="11954933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9185" y="188914"/>
            <a:ext cx="11713633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285" y="5876925"/>
            <a:ext cx="122343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defRPr/>
            </a:pPr>
            <a:fld id="{FF420EB8-123C-4AAF-B272-4583EBABC6DC}" type="slidenum">
              <a:rPr lang="ja-JP" altLang="fr-FR" sz="1400" smtClean="0">
                <a:solidFill>
                  <a:srgbClr val="22BBEA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fr-FR" altLang="ja-JP" sz="1600">
              <a:solidFill>
                <a:srgbClr val="22BBEA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Oval 14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Oval 13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5831" y="2066926"/>
            <a:ext cx="9549407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44533" y="3429000"/>
            <a:ext cx="9552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766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185" y="188914"/>
            <a:ext cx="11713633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534" y="88901"/>
            <a:ext cx="11954933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ZoneTexte 7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defRPr/>
            </a:pPr>
            <a:fld id="{E918F632-3F06-4420-B5CD-82FD1D279E41}" type="slidenum">
              <a:rPr lang="ja-JP" altLang="fr-FR" sz="1400" smtClean="0">
                <a:solidFill>
                  <a:srgbClr val="22BBEA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fr-FR" altLang="ja-JP" sz="1600">
              <a:solidFill>
                <a:srgbClr val="22BBEA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Oval 9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8" name="Oval 10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9" name="Oval 11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12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4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285" y="5876925"/>
            <a:ext cx="122343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3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19951"/>
            <a:ext cx="10959008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358280"/>
            <a:ext cx="10959008" cy="3915396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5668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4273550"/>
            <a:ext cx="8221133" cy="977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190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les styles du texte du masque</a:t>
            </a:r>
          </a:p>
          <a:p>
            <a:pPr lvl="1"/>
            <a:r>
              <a:rPr lang="fr-FR" altLang="ja-JP"/>
              <a:t>Deuxième niveau</a:t>
            </a:r>
          </a:p>
          <a:p>
            <a:pPr lvl="2"/>
            <a:r>
              <a:rPr lang="fr-FR" altLang="ja-JP"/>
              <a:t>Troisième niveau</a:t>
            </a:r>
          </a:p>
          <a:p>
            <a:pPr lvl="3"/>
            <a:r>
              <a:rPr lang="fr-FR" altLang="ja-JP"/>
              <a:t>Quatrième niveau</a:t>
            </a:r>
          </a:p>
          <a:p>
            <a:pPr lvl="4"/>
            <a:r>
              <a:rPr lang="fr-FR" altLang="ja-JP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</a:lstStyle>
          <a:p>
            <a:fld id="{032A12B2-B19E-400A-9BDA-6B77A3078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5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3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les styles du texte du masque</a:t>
            </a:r>
          </a:p>
          <a:p>
            <a:pPr lvl="1"/>
            <a:r>
              <a:rPr lang="fr-FR" altLang="ja-JP"/>
              <a:t>Deuxième niveau</a:t>
            </a:r>
          </a:p>
          <a:p>
            <a:pPr lvl="2"/>
            <a:r>
              <a:rPr lang="fr-FR" altLang="ja-JP"/>
              <a:t>Troisième niveau</a:t>
            </a:r>
          </a:p>
          <a:p>
            <a:pPr lvl="3"/>
            <a:r>
              <a:rPr lang="fr-FR" altLang="ja-JP"/>
              <a:t>Quatrième niveau</a:t>
            </a:r>
          </a:p>
          <a:p>
            <a:pPr lvl="4"/>
            <a:r>
              <a:rPr lang="fr-FR" altLang="ja-JP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66EFD67-11AD-4EF8-91EB-602E037E2F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5" name="Picture 2" descr="C:\Users\Delphine\AppData\Local\Microsoft\Windows\Temporary Internet Files\Content.IE5\TDBO9OWE\templat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1588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7383" y="4666183"/>
            <a:ext cx="10378668" cy="431800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Touch Typing Course Part 2</a:t>
            </a:r>
          </a:p>
          <a:p>
            <a:pPr marL="0" indent="0">
              <a:buNone/>
            </a:pPr>
            <a:endParaRPr lang="en-US" sz="4400" b="1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825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25683"/>
            <a:ext cx="10959008" cy="940966"/>
          </a:xfrm>
          <a:ln/>
        </p:spPr>
        <p:txBody>
          <a:bodyPr/>
          <a:lstStyle/>
          <a:p>
            <a:pPr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Content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923265" y="1183261"/>
            <a:ext cx="8048445" cy="5500343"/>
          </a:xfrm>
          <a:ln/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After finish the lesson student will be able to: </a:t>
            </a:r>
          </a:p>
          <a:p>
            <a:pPr marL="285750" indent="-285750">
              <a:lnSpc>
                <a:spcPct val="120000"/>
              </a:lnSpc>
            </a:pPr>
            <a:r>
              <a:rPr lang="en-US" sz="1800" dirty="0"/>
              <a:t>Typing without watching their keyboard smoothly from letter A-Z </a:t>
            </a:r>
          </a:p>
          <a:p>
            <a:pPr lvl="1">
              <a:lnSpc>
                <a:spcPct val="17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Keys R and U</a:t>
            </a:r>
          </a:p>
          <a:p>
            <a:pPr lvl="1">
              <a:lnSpc>
                <a:spcPct val="17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Keys T and 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8311" y="3250673"/>
            <a:ext cx="2131904" cy="284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19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>
            <p:ph type="title" idx="4294967295"/>
          </p:nvPr>
        </p:nvSpPr>
        <p:spPr>
          <a:xfrm>
            <a:off x="1981200" y="219951"/>
            <a:ext cx="8219256" cy="940966"/>
          </a:xfrm>
        </p:spPr>
        <p:txBody>
          <a:bodyPr/>
          <a:lstStyle/>
          <a:p>
            <a:r>
              <a:rPr lang="en-GB" dirty="0"/>
              <a:t>Keys R and U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3969" y="1160917"/>
            <a:ext cx="8918320" cy="86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The keys R and U located above the home row, on the “extension” row. R and U are typed using the </a:t>
            </a:r>
            <a:r>
              <a:rPr lang="en-US" dirty="0">
                <a:solidFill>
                  <a:srgbClr val="FF0000"/>
                </a:solidFill>
              </a:rPr>
              <a:t>Index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fingers</a:t>
            </a:r>
            <a:r>
              <a:rPr lang="en-US" dirty="0"/>
              <a:t>.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1464"/>
          <a:stretch/>
        </p:blipFill>
        <p:spPr>
          <a:xfrm>
            <a:off x="3690528" y="2487643"/>
            <a:ext cx="4800600" cy="326617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7090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 flipH="1">
            <a:off x="2286000" y="1309295"/>
            <a:ext cx="8261230" cy="396246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1). Turn on your computer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2). Login into Typing Master with your account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3). Start to typing on “lesson three= Keys R and U” 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New keys R and U 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Bubbles game = Max=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Sentence drill=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Paragraph drill=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Lesson exam = 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55347" y="5271763"/>
            <a:ext cx="699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Students follow with instruction from Teacher one by one. </a:t>
            </a:r>
          </a:p>
        </p:txBody>
      </p:sp>
      <p:pic>
        <p:nvPicPr>
          <p:cNvPr id="2050" name="Picture 2" descr="Image result for typing 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34" y="2968261"/>
            <a:ext cx="3171825" cy="1905000"/>
          </a:xfrm>
          <a:prstGeom prst="ellipse">
            <a:avLst/>
          </a:prstGeom>
          <a:ln w="28575" cap="rnd">
            <a:solidFill>
              <a:srgbClr val="00206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49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>
            <p:ph type="title" idx="4294967295"/>
          </p:nvPr>
        </p:nvSpPr>
        <p:spPr>
          <a:xfrm>
            <a:off x="1981200" y="219951"/>
            <a:ext cx="8219256" cy="940966"/>
          </a:xfrm>
        </p:spPr>
        <p:txBody>
          <a:bodyPr/>
          <a:lstStyle/>
          <a:p>
            <a:r>
              <a:rPr lang="en-GB" dirty="0"/>
              <a:t>Keys T and O 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9004" y="1243547"/>
            <a:ext cx="7168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The keys T and O located above the home row, on the “extension” row. T is typed using the </a:t>
            </a:r>
            <a:r>
              <a:rPr lang="en-US" dirty="0">
                <a:solidFill>
                  <a:srgbClr val="FF000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Index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finger </a:t>
            </a:r>
            <a:r>
              <a:rPr lang="en-US" dirty="0"/>
              <a:t>and O using the </a:t>
            </a:r>
            <a:r>
              <a:rPr lang="en-US" dirty="0">
                <a:solidFill>
                  <a:srgbClr val="FF0000"/>
                </a:solidFill>
              </a:rPr>
              <a:t>right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ring finger</a:t>
            </a:r>
            <a:r>
              <a:rPr lang="en-US" dirty="0"/>
              <a:t>.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769" y="2549825"/>
            <a:ext cx="4772025" cy="3276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5272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 flipH="1">
            <a:off x="2320505" y="1160917"/>
            <a:ext cx="8261230" cy="370545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1). Continue to the next lesson Four “ Keys T and O”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2). Start to typing with instruction below: 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New keys T and O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 err="1"/>
              <a:t>Wordtris</a:t>
            </a:r>
            <a:r>
              <a:rPr lang="en-GB" sz="1600" dirty="0"/>
              <a:t> game = Max=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Sentence drill=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Paragraph drill=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Lesson exam = 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55347" y="5271763"/>
            <a:ext cx="699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Students follow with instruction from Teacher one by one. </a:t>
            </a:r>
          </a:p>
        </p:txBody>
      </p:sp>
    </p:spTree>
    <p:extLst>
      <p:ext uri="{BB962C8B-B14F-4D97-AF65-F5344CB8AC3E}">
        <p14:creationId xmlns:p14="http://schemas.microsoft.com/office/powerpoint/2010/main" val="219952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60690" y="1160917"/>
            <a:ext cx="9368671" cy="4887186"/>
          </a:xfrm>
        </p:spPr>
        <p:txBody>
          <a:bodyPr>
            <a:noAutofit/>
          </a:bodyPr>
          <a:lstStyle/>
          <a:p>
            <a:r>
              <a:rPr lang="en-US" sz="2000" dirty="0"/>
              <a:t>Student Need to finish home work both in chapter </a:t>
            </a:r>
            <a:r>
              <a:rPr lang="en-US" sz="2000" b="1" dirty="0"/>
              <a:t>three</a:t>
            </a:r>
            <a:r>
              <a:rPr lang="en-US" sz="2000" dirty="0"/>
              <a:t> and </a:t>
            </a:r>
            <a:r>
              <a:rPr lang="en-US" sz="2000" b="1" dirty="0"/>
              <a:t>Four</a:t>
            </a:r>
            <a:r>
              <a:rPr lang="en-US" sz="2000" dirty="0"/>
              <a:t> in Typing Master before next session by complete “ Lesson Exam”. </a:t>
            </a:r>
          </a:p>
          <a:p>
            <a:pPr marL="0" indent="0">
              <a:buNone/>
            </a:pPr>
            <a:endParaRPr lang="en-US" sz="1500" dirty="0"/>
          </a:p>
          <a:p>
            <a:r>
              <a:rPr lang="en-US" sz="2000" dirty="0"/>
              <a:t>If you not complete, you can’t continue to the next chapter. </a:t>
            </a:r>
          </a:p>
          <a:p>
            <a:r>
              <a:rPr lang="en-US" sz="2000" dirty="0"/>
              <a:t>So it mean you need to qualify with speed in 10 min:</a:t>
            </a:r>
          </a:p>
          <a:p>
            <a:pPr lvl="1"/>
            <a:r>
              <a:rPr lang="en-US" sz="1800" dirty="0"/>
              <a:t>Less 15 wpm = 45 ( can’t continue) </a:t>
            </a:r>
          </a:p>
          <a:p>
            <a:pPr lvl="1"/>
            <a:r>
              <a:rPr lang="en-US" sz="1800" dirty="0"/>
              <a:t>15 wpm= 50 </a:t>
            </a:r>
          </a:p>
          <a:p>
            <a:pPr lvl="1"/>
            <a:r>
              <a:rPr lang="en-US" sz="1800" dirty="0"/>
              <a:t>15-19 wpm= 50 </a:t>
            </a:r>
          </a:p>
          <a:p>
            <a:pPr lvl="1"/>
            <a:r>
              <a:rPr lang="en-US" sz="1800" dirty="0"/>
              <a:t>20-24 wpm = 60 </a:t>
            </a:r>
          </a:p>
          <a:p>
            <a:pPr lvl="1"/>
            <a:r>
              <a:rPr lang="en-US" sz="1800" dirty="0"/>
              <a:t>25-29 wpm = 70</a:t>
            </a:r>
          </a:p>
          <a:p>
            <a:pPr lvl="1"/>
            <a:r>
              <a:rPr lang="en-US" sz="1800" dirty="0"/>
              <a:t>30-34 wpm =80</a:t>
            </a:r>
          </a:p>
          <a:p>
            <a:pPr lvl="1"/>
            <a:r>
              <a:rPr lang="en-US" sz="1800" dirty="0"/>
              <a:t>35-39 wpm = 90</a:t>
            </a:r>
          </a:p>
          <a:p>
            <a:pPr lvl="1"/>
            <a:r>
              <a:rPr lang="en-US" sz="1800" dirty="0"/>
              <a:t>40 up wpm= 100</a:t>
            </a:r>
          </a:p>
          <a:p>
            <a:pPr lvl="1"/>
            <a:endParaRPr lang="en-US" sz="1800" dirty="0"/>
          </a:p>
          <a:p>
            <a:pPr marL="457200" lvl="1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Note</a:t>
            </a:r>
            <a:r>
              <a:rPr lang="en-US" sz="1800" dirty="0"/>
              <a:t>: Teacher can check all your record typing. Do your best! </a:t>
            </a:r>
          </a:p>
        </p:txBody>
      </p:sp>
    </p:spTree>
    <p:extLst>
      <p:ext uri="{BB962C8B-B14F-4D97-AF65-F5344CB8AC3E}">
        <p14:creationId xmlns:p14="http://schemas.microsoft.com/office/powerpoint/2010/main" val="110809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0670" y="4712705"/>
            <a:ext cx="7168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Login to Typing Master by your account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Open lesson 4 “ Lesson Exam” in Typing Master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Your full score 40wpm= 100pts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670" y="-190828"/>
            <a:ext cx="5743859" cy="550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594" y="1537895"/>
            <a:ext cx="6711540" cy="452275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89872" y="380206"/>
            <a:ext cx="10959008" cy="94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r>
              <a:rPr lang="en-GB" sz="3200" dirty="0"/>
              <a:t>Any Question ????</a:t>
            </a:r>
          </a:p>
        </p:txBody>
      </p:sp>
    </p:spTree>
    <p:extLst>
      <p:ext uri="{BB962C8B-B14F-4D97-AF65-F5344CB8AC3E}">
        <p14:creationId xmlns:p14="http://schemas.microsoft.com/office/powerpoint/2010/main" val="101655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1.Introduction to Database</Template>
  <TotalTime>3141</TotalTime>
  <Words>432</Words>
  <Application>Microsoft Office PowerPoint</Application>
  <PresentationFormat>Widescreen</PresentationFormat>
  <Paragraphs>62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Verdana</vt:lpstr>
      <vt:lpstr>Wingdings</vt:lpstr>
      <vt:lpstr>2_Thème Office</vt:lpstr>
      <vt:lpstr>1_Thème Office</vt:lpstr>
      <vt:lpstr>PowerPoint Presentation</vt:lpstr>
      <vt:lpstr>Content</vt:lpstr>
      <vt:lpstr>Keys R and U </vt:lpstr>
      <vt:lpstr>Practice</vt:lpstr>
      <vt:lpstr>Keys T and O </vt:lpstr>
      <vt:lpstr>Practice</vt:lpstr>
      <vt:lpstr>HOMEWORK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sothea thy</dc:creator>
  <cp:lastModifiedBy>sopheak ros</cp:lastModifiedBy>
  <cp:revision>145</cp:revision>
  <dcterms:created xsi:type="dcterms:W3CDTF">2015-10-06T06:32:39Z</dcterms:created>
  <dcterms:modified xsi:type="dcterms:W3CDTF">2022-01-12T10:50:48Z</dcterms:modified>
</cp:coreProperties>
</file>