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</p:sldMasterIdLst>
  <p:notesMasterIdLst>
    <p:notesMasterId r:id="rId13"/>
  </p:notesMasterIdLst>
  <p:sldIdLst>
    <p:sldId id="257" r:id="rId3"/>
    <p:sldId id="276" r:id="rId4"/>
    <p:sldId id="307" r:id="rId5"/>
    <p:sldId id="309" r:id="rId6"/>
    <p:sldId id="308" r:id="rId7"/>
    <p:sldId id="310" r:id="rId8"/>
    <p:sldId id="311" r:id="rId9"/>
    <p:sldId id="337" r:id="rId10"/>
    <p:sldId id="328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6265" autoAdjust="0"/>
  </p:normalViewPr>
  <p:slideViewPr>
    <p:cSldViewPr snapToGrid="0">
      <p:cViewPr varScale="1">
        <p:scale>
          <a:sx n="106" d="100"/>
          <a:sy n="106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9E5C-A456-4357-9C67-BE335FC3E111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B34C7-122F-490B-8D24-62F64CC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1724882" y="513651"/>
            <a:ext cx="6426795" cy="25398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16722" y="3228349"/>
            <a:ext cx="7233891" cy="30567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01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5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7" y="548681"/>
            <a:ext cx="6696744" cy="2402363"/>
          </a:xfrm>
          <a:prstGeom prst="rect">
            <a:avLst/>
          </a:prstGeom>
        </p:spPr>
      </p:pic>
      <p:sp>
        <p:nvSpPr>
          <p:cNvPr id="20" name="Google Shape;11;p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12;p2"/>
          <p:cNvCxnSpPr/>
          <p:nvPr userDrawn="1"/>
        </p:nvCxnSpPr>
        <p:spPr>
          <a:xfrm>
            <a:off x="45277" y="3563491"/>
            <a:ext cx="12158042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65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AD820B36-E590-4E91-9119-611811AD49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11;p2"/>
          <p:cNvSpPr/>
          <p:nvPr userDrawn="1"/>
        </p:nvSpPr>
        <p:spPr>
          <a:xfrm rot="5400000">
            <a:off x="-1833283" y="1833283"/>
            <a:ext cx="6858000" cy="319143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2;p2"/>
          <p:cNvCxnSpPr/>
          <p:nvPr userDrawn="1"/>
        </p:nvCxnSpPr>
        <p:spPr>
          <a:xfrm>
            <a:off x="3030073" y="24844"/>
            <a:ext cx="0" cy="679524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7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97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8"/>
          <p:cNvSpPr txBox="1"/>
          <p:nvPr userDrawn="1"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pic>
        <p:nvPicPr>
          <p:cNvPr id="1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89;p18"/>
          <p:cNvSpPr/>
          <p:nvPr userDrawn="1"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0;p18"/>
          <p:cNvSpPr/>
          <p:nvPr userDrawn="1"/>
        </p:nvSpPr>
        <p:spPr>
          <a:xfrm>
            <a:off x="-28988" y="67734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45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BD6A2371-1C96-4228-8065-7F6124A3DE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6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534" y="88900"/>
            <a:ext cx="11954933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85" y="188914"/>
            <a:ext cx="11713633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1133" y="1050926"/>
            <a:ext cx="87376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5659439"/>
            <a:ext cx="577849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39825"/>
            <a:ext cx="892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871976" y="4762201"/>
            <a:ext cx="8544949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872157" y="5517480"/>
            <a:ext cx="8544587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871960" y="5157192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2335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FF420EB8-123C-4AAF-B272-4583EBABC6DC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5831" y="2066926"/>
            <a:ext cx="9549407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44533" y="3429000"/>
            <a:ext cx="9552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66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E918F632-3F06-4420-B5CD-82FD1D279E41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Oval 9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0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12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19951"/>
            <a:ext cx="10959008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358280"/>
            <a:ext cx="10959008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66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273550"/>
            <a:ext cx="8221133" cy="977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9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fld id="{032A12B2-B19E-400A-9BDA-6B77A307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3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66EFD67-11AD-4EF8-91EB-602E037E2F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" name="Picture 2" descr="C:\Users\Delphine\AppData\Local\Microsoft\Windows\Temporary Internet Files\Content.IE5\TDBO9OWE\templa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1588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7382" y="4666183"/>
            <a:ext cx="11175373" cy="4318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Touch Typing Course Part 3</a:t>
            </a:r>
          </a:p>
          <a:p>
            <a:pPr marL="0" indent="0">
              <a:buNone/>
            </a:pPr>
            <a:endParaRPr lang="en-US" sz="44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25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94" y="1537895"/>
            <a:ext cx="6711540" cy="45227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89872" y="380206"/>
            <a:ext cx="10959008" cy="94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en-GB" sz="3200" dirty="0"/>
              <a:t>Any Question ????</a:t>
            </a:r>
          </a:p>
        </p:txBody>
      </p:sp>
    </p:spTree>
    <p:extLst>
      <p:ext uri="{BB962C8B-B14F-4D97-AF65-F5344CB8AC3E}">
        <p14:creationId xmlns:p14="http://schemas.microsoft.com/office/powerpoint/2010/main" val="101655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25683"/>
            <a:ext cx="10959008" cy="940966"/>
          </a:xfrm>
          <a:ln/>
        </p:spPr>
        <p:txBody>
          <a:bodyPr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Content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23265" y="1183261"/>
            <a:ext cx="10959008" cy="2245739"/>
          </a:xfrm>
          <a:ln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After finish the lesson student will be able to: </a:t>
            </a:r>
          </a:p>
          <a:p>
            <a:pPr marL="285750" indent="-285750">
              <a:lnSpc>
                <a:spcPct val="120000"/>
              </a:lnSpc>
            </a:pPr>
            <a:r>
              <a:rPr lang="en-US" sz="1800" dirty="0"/>
              <a:t>Typing without watching their keyboard smoothly from letter A-Z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Capital letters and period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C and comma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7784" y="2553557"/>
            <a:ext cx="2131904" cy="28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9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Capital Letters and Period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04" y="1243547"/>
            <a:ext cx="71685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We use Shift key + letter= Capital letter by: 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Hold Shift with right </a:t>
            </a:r>
            <a:r>
              <a:rPr lang="en-US" sz="1600" dirty="0">
                <a:solidFill>
                  <a:srgbClr val="FF0000"/>
                </a:solidFill>
              </a:rPr>
              <a:t>little finger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Press “F” with left </a:t>
            </a:r>
            <a:r>
              <a:rPr lang="en-US" sz="1600" dirty="0">
                <a:solidFill>
                  <a:srgbClr val="FF0000"/>
                </a:solidFill>
              </a:rPr>
              <a:t>index finger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4866"/>
          <a:stretch/>
        </p:blipFill>
        <p:spPr>
          <a:xfrm>
            <a:off x="3517241" y="2251495"/>
            <a:ext cx="4959142" cy="344193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628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Capital Letters and Period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04" y="1243548"/>
            <a:ext cx="7168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The keys period located below the home row. Key period is typed using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ring finger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528" y="2217258"/>
            <a:ext cx="4800600" cy="32861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0135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061714" y="1309295"/>
            <a:ext cx="8261230" cy="396246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Turn on your computer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Login into Typing Master with your account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3). Start to typing on “lesson Five= Capital Letters and Period”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 Shift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 Period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2 time (5x2=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2 time (5x2=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  <p:pic>
        <p:nvPicPr>
          <p:cNvPr id="4098" name="Picture 2" descr="Image result for typing 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25" y="3063904"/>
            <a:ext cx="3198682" cy="18471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21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C and Comma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04" y="1243548"/>
            <a:ext cx="7168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The keys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comma</a:t>
            </a:r>
            <a:r>
              <a:rPr lang="en-US" dirty="0"/>
              <a:t> located below the home row. C and comma are typed using the </a:t>
            </a:r>
            <a:r>
              <a:rPr lang="en-US" dirty="0">
                <a:solidFill>
                  <a:srgbClr val="FF0000"/>
                </a:solidFill>
              </a:rPr>
              <a:t>Middle Fingers.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578" y="2451070"/>
            <a:ext cx="4762500" cy="3267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7834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320505" y="1160917"/>
            <a:ext cx="8261230" cy="370545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Continue to the next lesson Six “ Keys </a:t>
            </a:r>
            <a:r>
              <a:rPr lang="en-GB" sz="2000" b="1" dirty="0"/>
              <a:t>C</a:t>
            </a:r>
            <a:r>
              <a:rPr lang="en-GB" sz="2000" dirty="0"/>
              <a:t> and </a:t>
            </a:r>
            <a:r>
              <a:rPr lang="en-GB" sz="2000" b="1" dirty="0"/>
              <a:t>Comma</a:t>
            </a:r>
            <a:r>
              <a:rPr lang="en-GB" sz="2000" dirty="0"/>
              <a:t>”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Start to typing with instruction below: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C ,=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2 time ( </a:t>
            </a:r>
            <a:r>
              <a:rPr lang="en-GB" sz="1600" dirty="0">
                <a:solidFill>
                  <a:srgbClr val="FF0000"/>
                </a:solidFill>
              </a:rPr>
              <a:t>3x2=6 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Bubbles game= </a:t>
            </a:r>
            <a:r>
              <a:rPr lang="en-GB" sz="1600" dirty="0">
                <a:solidFill>
                  <a:srgbClr val="FF0000"/>
                </a:solidFill>
              </a:rPr>
              <a:t>4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2 times (5x2=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r>
              <a:rPr lang="en-GB" sz="1600" dirty="0"/>
              <a:t>)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00" y="2551520"/>
            <a:ext cx="2603007" cy="22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2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1" y="1160917"/>
            <a:ext cx="9236696" cy="4887186"/>
          </a:xfrm>
        </p:spPr>
        <p:txBody>
          <a:bodyPr>
            <a:normAutofit/>
          </a:bodyPr>
          <a:lstStyle/>
          <a:p>
            <a:r>
              <a:rPr lang="en-US" sz="2000" dirty="0"/>
              <a:t>Student Need to finish home work both in chapter </a:t>
            </a:r>
            <a:r>
              <a:rPr lang="en-US" sz="2000" b="1" dirty="0"/>
              <a:t>Five</a:t>
            </a:r>
            <a:r>
              <a:rPr lang="en-US" sz="2000" dirty="0"/>
              <a:t> and </a:t>
            </a:r>
            <a:r>
              <a:rPr lang="en-US" sz="2000" b="1" dirty="0"/>
              <a:t>Six</a:t>
            </a:r>
            <a:r>
              <a:rPr lang="en-US" sz="2000" dirty="0"/>
              <a:t> in Typing Master before next session by complete “ Lesson Exam”.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If you not complete, you can’t continue to the next chapter. </a:t>
            </a:r>
          </a:p>
          <a:p>
            <a:r>
              <a:rPr lang="en-US" sz="2000" dirty="0"/>
              <a:t>So it mean you need to qualify with speed in 10 min:</a:t>
            </a:r>
          </a:p>
          <a:p>
            <a:pPr lvl="1"/>
            <a:r>
              <a:rPr lang="en-US" sz="1800" dirty="0"/>
              <a:t>Less 15 wpm = 45 ( can’t continue) </a:t>
            </a:r>
          </a:p>
          <a:p>
            <a:pPr lvl="1"/>
            <a:r>
              <a:rPr lang="en-US" sz="1800" dirty="0"/>
              <a:t>15-19 wpm= 50 </a:t>
            </a:r>
          </a:p>
          <a:p>
            <a:pPr lvl="1"/>
            <a:r>
              <a:rPr lang="en-US" sz="1800" dirty="0"/>
              <a:t>20-24 wpm = 60 </a:t>
            </a:r>
          </a:p>
          <a:p>
            <a:pPr lvl="1"/>
            <a:r>
              <a:rPr lang="en-US" sz="1800" dirty="0"/>
              <a:t>25-29 wpm = 70</a:t>
            </a:r>
          </a:p>
          <a:p>
            <a:pPr lvl="1"/>
            <a:r>
              <a:rPr lang="en-US" sz="1800" dirty="0"/>
              <a:t>30-34 wpm =80</a:t>
            </a:r>
          </a:p>
          <a:p>
            <a:pPr lvl="1"/>
            <a:r>
              <a:rPr lang="en-US" sz="1800" dirty="0"/>
              <a:t>35-39 wpm = 90</a:t>
            </a:r>
          </a:p>
          <a:p>
            <a:pPr lvl="1"/>
            <a:r>
              <a:rPr lang="en-US" sz="1800" dirty="0"/>
              <a:t>40 up wpm= 100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Note</a:t>
            </a:r>
            <a:r>
              <a:rPr lang="en-US" sz="1800" dirty="0"/>
              <a:t>:</a:t>
            </a:r>
            <a:r>
              <a:rPr lang="en-US" sz="1800" b="1" dirty="0"/>
              <a:t> </a:t>
            </a:r>
            <a:r>
              <a:rPr lang="en-US" sz="1800" dirty="0"/>
              <a:t>Teacher can check all your record typing. Do your best! </a:t>
            </a:r>
          </a:p>
        </p:txBody>
      </p:sp>
    </p:spTree>
    <p:extLst>
      <p:ext uri="{BB962C8B-B14F-4D97-AF65-F5344CB8AC3E}">
        <p14:creationId xmlns:p14="http://schemas.microsoft.com/office/powerpoint/2010/main" val="386601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9511" y="5099206"/>
            <a:ext cx="7168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Login to Typing Master by your account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Open lesson 6 “ Lesson Exam” in Typing Master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Your full score 40wpm= 100pts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41" y="-232913"/>
            <a:ext cx="6037158" cy="578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42051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1.Introduction to Database</Template>
  <TotalTime>3140</TotalTime>
  <Words>457</Words>
  <Application>Microsoft Office PowerPoint</Application>
  <PresentationFormat>Widescreen</PresentationFormat>
  <Paragraphs>66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2_Thème Office</vt:lpstr>
      <vt:lpstr>1_Thème Office</vt:lpstr>
      <vt:lpstr>PowerPoint Presentation</vt:lpstr>
      <vt:lpstr>Content</vt:lpstr>
      <vt:lpstr>Capital Letters and Period</vt:lpstr>
      <vt:lpstr>Capital Letters and Period</vt:lpstr>
      <vt:lpstr>Practice</vt:lpstr>
      <vt:lpstr>C and Comma</vt:lpstr>
      <vt:lpstr>Practice</vt:lpstr>
      <vt:lpstr>HOMEWORK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sothea thy</dc:creator>
  <cp:lastModifiedBy>sopheak ros</cp:lastModifiedBy>
  <cp:revision>144</cp:revision>
  <dcterms:created xsi:type="dcterms:W3CDTF">2015-10-06T06:32:39Z</dcterms:created>
  <dcterms:modified xsi:type="dcterms:W3CDTF">2022-01-12T10:54:19Z</dcterms:modified>
</cp:coreProperties>
</file>