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8" r:id="rId2"/>
  </p:sldMasterIdLst>
  <p:notesMasterIdLst>
    <p:notesMasterId r:id="rId17"/>
  </p:notesMasterIdLst>
  <p:sldIdLst>
    <p:sldId id="257" r:id="rId3"/>
    <p:sldId id="276" r:id="rId4"/>
    <p:sldId id="314" r:id="rId5"/>
    <p:sldId id="315" r:id="rId6"/>
    <p:sldId id="313" r:id="rId7"/>
    <p:sldId id="319" r:id="rId8"/>
    <p:sldId id="316" r:id="rId9"/>
    <p:sldId id="320" r:id="rId10"/>
    <p:sldId id="317" r:id="rId11"/>
    <p:sldId id="321" r:id="rId12"/>
    <p:sldId id="338" r:id="rId13"/>
    <p:sldId id="339" r:id="rId14"/>
    <p:sldId id="329" r:id="rId15"/>
    <p:sldId id="2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6265" autoAdjust="0"/>
  </p:normalViewPr>
  <p:slideViewPr>
    <p:cSldViewPr snapToGrid="0">
      <p:cViewPr varScale="1">
        <p:scale>
          <a:sx n="62" d="100"/>
          <a:sy n="62" d="100"/>
        </p:scale>
        <p:origin x="7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19E5C-A456-4357-9C67-BE335FC3E11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B34C7-122F-490B-8D24-62F64CC5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8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1724882" y="513651"/>
            <a:ext cx="6426795" cy="253983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316722" y="3228349"/>
            <a:ext cx="7233891" cy="305676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6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can’t move during</a:t>
            </a:r>
            <a:r>
              <a:rPr lang="en-US" baseline="0" dirty="0"/>
              <a:t> using because no power supply </a:t>
            </a:r>
          </a:p>
          <a:p>
            <a:r>
              <a:rPr lang="en-US" baseline="0" dirty="0"/>
              <a:t>Laptop can move to everywhere because it has power supply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07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can’t move during</a:t>
            </a:r>
            <a:r>
              <a:rPr lang="en-US" baseline="0" dirty="0"/>
              <a:t> using because no power supply </a:t>
            </a:r>
          </a:p>
          <a:p>
            <a:r>
              <a:rPr lang="en-US" baseline="0" dirty="0"/>
              <a:t>Laptop can move to everywhere because it has power supply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68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do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36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do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9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can’t move during</a:t>
            </a:r>
            <a:r>
              <a:rPr lang="en-US" baseline="0" dirty="0"/>
              <a:t> using because no power supply </a:t>
            </a:r>
          </a:p>
          <a:p>
            <a:r>
              <a:rPr lang="en-US" baseline="0" dirty="0"/>
              <a:t>Laptop can move to everywhere because it has power supply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81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Desktop can’t move during</a:t>
            </a:r>
            <a:r>
              <a:rPr lang="en-US" baseline="0" dirty="0"/>
              <a:t> using because no power supply </a:t>
            </a:r>
          </a:p>
          <a:p>
            <a:r>
              <a:rPr lang="en-US" baseline="0" dirty="0"/>
              <a:t>Laptop can move to everywhere because it has power supply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36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do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82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do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B34C7-122F-490B-8D24-62F64CC528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6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7" y="548681"/>
            <a:ext cx="6696744" cy="2402363"/>
          </a:xfrm>
          <a:prstGeom prst="rect">
            <a:avLst/>
          </a:prstGeom>
        </p:spPr>
      </p:pic>
      <p:sp>
        <p:nvSpPr>
          <p:cNvPr id="20" name="Google Shape;11;p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12;p2"/>
          <p:cNvCxnSpPr/>
          <p:nvPr userDrawn="1"/>
        </p:nvCxnSpPr>
        <p:spPr>
          <a:xfrm>
            <a:off x="45277" y="3563491"/>
            <a:ext cx="12158042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658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pPr>
              <a:defRPr/>
            </a:pPr>
            <a:fld id="{AD820B36-E590-4E91-9119-611811AD49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11;p2"/>
          <p:cNvSpPr/>
          <p:nvPr userDrawn="1"/>
        </p:nvSpPr>
        <p:spPr>
          <a:xfrm rot="5400000">
            <a:off x="-1833283" y="1833283"/>
            <a:ext cx="6858000" cy="319143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2;p2"/>
          <p:cNvCxnSpPr/>
          <p:nvPr userDrawn="1"/>
        </p:nvCxnSpPr>
        <p:spPr>
          <a:xfrm>
            <a:off x="3030073" y="24844"/>
            <a:ext cx="0" cy="679524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7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97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8"/>
          <p:cNvSpPr txBox="1"/>
          <p:nvPr userDrawn="1"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E56B0BB-B9C9-4636-800D-05194318F4E9}" type="slidenum">
              <a:rPr lang="ja-JP" altLang="fr-FR" sz="1400">
                <a:solidFill>
                  <a:srgbClr val="22BBEA"/>
                </a:solidFill>
                <a:ea typeface="ＭＳ Ｐゴシック" pitchFamily="34" charset="-128"/>
              </a:rPr>
              <a:pPr algn="r" eaLnBrk="1" hangingPunct="1"/>
              <a:t>‹#›</a:t>
            </a:fld>
            <a:endParaRPr lang="fr-FR" altLang="ja-JP" sz="1600">
              <a:solidFill>
                <a:srgbClr val="22BBEA"/>
              </a:solidFill>
              <a:ea typeface="ＭＳ Ｐゴシック" pitchFamily="34" charset="-128"/>
            </a:endParaRPr>
          </a:p>
        </p:txBody>
      </p:sp>
      <p:pic>
        <p:nvPicPr>
          <p:cNvPr id="15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89;p18"/>
          <p:cNvSpPr/>
          <p:nvPr userDrawn="1"/>
        </p:nvSpPr>
        <p:spPr>
          <a:xfrm>
            <a:off x="0" y="0"/>
            <a:ext cx="12192000" cy="116632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90;p18"/>
          <p:cNvSpPr/>
          <p:nvPr userDrawn="1"/>
        </p:nvSpPr>
        <p:spPr>
          <a:xfrm>
            <a:off x="-28988" y="6773400"/>
            <a:ext cx="12220987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45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pPr>
              <a:defRPr/>
            </a:pPr>
            <a:fld id="{BD6A2371-1C96-4228-8065-7F6124A3DE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60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534" y="88900"/>
            <a:ext cx="11954933" cy="6667500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185" y="188914"/>
            <a:ext cx="11713633" cy="64801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71133" y="1050926"/>
            <a:ext cx="8737600" cy="3529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fr-FR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5659439"/>
            <a:ext cx="577849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1139825"/>
            <a:ext cx="89281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871976" y="4762201"/>
            <a:ext cx="8544949" cy="504056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872157" y="5517480"/>
            <a:ext cx="8544587" cy="431800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871960" y="5157192"/>
            <a:ext cx="8544983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42335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534" y="88901"/>
            <a:ext cx="11954933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185" y="188914"/>
            <a:ext cx="11713633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85" y="5876925"/>
            <a:ext cx="122343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8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defRPr/>
            </a:pPr>
            <a:fld id="{FF420EB8-123C-4AAF-B272-4583EBABC6DC}" type="slidenum">
              <a:rPr lang="ja-JP" altLang="fr-FR" sz="1400" smtClean="0">
                <a:solidFill>
                  <a:srgbClr val="22BBEA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fr-FR" altLang="ja-JP" sz="1600">
              <a:solidFill>
                <a:srgbClr val="22BBEA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Oval 14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Oval 13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5831" y="2066926"/>
            <a:ext cx="9549407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44533" y="3429000"/>
            <a:ext cx="9552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766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185" y="188914"/>
            <a:ext cx="11713633" cy="6264275"/>
          </a:xfrm>
          <a:prstGeom prst="rect">
            <a:avLst/>
          </a:prstGeom>
          <a:solidFill>
            <a:schemeClr val="bg1"/>
          </a:solidFill>
          <a:ln w="57150"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534" y="88901"/>
            <a:ext cx="11954933" cy="6467475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ZoneTexte 7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defRPr/>
            </a:pPr>
            <a:fld id="{E918F632-3F06-4420-B5CD-82FD1D279E41}" type="slidenum">
              <a:rPr lang="ja-JP" altLang="fr-FR" sz="1400" smtClean="0">
                <a:solidFill>
                  <a:srgbClr val="22BBEA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fr-FR" altLang="ja-JP" sz="1600">
              <a:solidFill>
                <a:srgbClr val="22BBEA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Oval 9"/>
          <p:cNvSpPr/>
          <p:nvPr/>
        </p:nvSpPr>
        <p:spPr>
          <a:xfrm>
            <a:off x="408518" y="282575"/>
            <a:ext cx="478367" cy="374650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8" name="Oval 10"/>
          <p:cNvSpPr/>
          <p:nvPr/>
        </p:nvSpPr>
        <p:spPr>
          <a:xfrm>
            <a:off x="1032933" y="307975"/>
            <a:ext cx="287867" cy="21590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11"/>
          <p:cNvSpPr/>
          <p:nvPr/>
        </p:nvSpPr>
        <p:spPr>
          <a:xfrm>
            <a:off x="452967" y="733426"/>
            <a:ext cx="389467" cy="307975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12"/>
          <p:cNvSpPr/>
          <p:nvPr/>
        </p:nvSpPr>
        <p:spPr>
          <a:xfrm>
            <a:off x="11377084" y="260350"/>
            <a:ext cx="480483" cy="374650"/>
          </a:xfrm>
          <a:prstGeom prst="ellipse">
            <a:avLst/>
          </a:prstGeom>
          <a:solidFill>
            <a:srgbClr val="009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Oval 14"/>
          <p:cNvSpPr/>
          <p:nvPr/>
        </p:nvSpPr>
        <p:spPr>
          <a:xfrm>
            <a:off x="11430000" y="708026"/>
            <a:ext cx="389467" cy="307975"/>
          </a:xfrm>
          <a:prstGeom prst="ellipse">
            <a:avLst/>
          </a:prstGeom>
          <a:solidFill>
            <a:srgbClr val="22BBEA"/>
          </a:solidFill>
          <a:ln>
            <a:solidFill>
              <a:srgbClr val="22B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>
              <a:defRPr/>
            </a:pPr>
            <a:endParaRPr lang="en-US" sz="16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85" y="5876925"/>
            <a:ext cx="122343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3"/>
          <p:cNvSpPr/>
          <p:nvPr/>
        </p:nvSpPr>
        <p:spPr>
          <a:xfrm>
            <a:off x="10991851" y="307975"/>
            <a:ext cx="287867" cy="215900"/>
          </a:xfrm>
          <a:prstGeom prst="ellipse">
            <a:avLst/>
          </a:prstGeom>
          <a:solidFill>
            <a:srgbClr val="FF990F">
              <a:alpha val="84706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lvl1pPr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Myriad Pro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sz="13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19951"/>
            <a:ext cx="10959008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358280"/>
            <a:ext cx="10959008" cy="3915396"/>
          </a:xfrm>
        </p:spPr>
        <p:txBody>
          <a:bodyPr>
            <a:normAutofit/>
          </a:bodyPr>
          <a:lstStyle>
            <a:lvl1pPr>
              <a:buClr>
                <a:srgbClr val="22BBEA"/>
              </a:buCl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22BBEA"/>
              </a:buCl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22BBEA"/>
              </a:buCl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22BBEA"/>
              </a:buCl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22BBEA"/>
              </a:buClr>
              <a:buFont typeface="Wingdings" pitchFamily="2" charset="2"/>
              <a:buChar char="v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5668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4273550"/>
            <a:ext cx="8221133" cy="977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190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fld id="{032A12B2-B19E-400A-9BDA-6B77A3078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5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3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2BBEA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66EFD67-11AD-4EF8-91EB-602E037E2F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5" name="Picture 2" descr="C:\Users\Delphine\AppData\Local\Microsoft\Windows\Temporary Internet Files\Content.IE5\TDBO9OWE\templat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1588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Wingdings" panose="05000000000000000000" pitchFamily="2" charset="2"/>
        <a:buChar char="v"/>
        <a:defRPr kumimoji="1" sz="1600" kern="1200">
          <a:solidFill>
            <a:schemeClr val="tx1"/>
          </a:solidFill>
          <a:latin typeface="Verdana" pitchFamily="34" charset="0"/>
          <a:ea typeface="MS PGothic" panose="020B0600070205080204" pitchFamily="34" charset="-128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7383" y="4666183"/>
            <a:ext cx="10858502" cy="431800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Touch Typing Course Part 4</a:t>
            </a:r>
            <a:endParaRPr lang="en-US" sz="4400" b="1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825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 flipH="1">
            <a:off x="2320505" y="1160917"/>
            <a:ext cx="8261230" cy="370545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1). Continue to the next lesson Ten “ Keys </a:t>
            </a:r>
            <a:r>
              <a:rPr lang="en-GB" sz="2000" b="1" dirty="0"/>
              <a:t>Q and P</a:t>
            </a:r>
            <a:r>
              <a:rPr lang="en-GB" sz="2000" dirty="0"/>
              <a:t>”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2). Start to typing with instruction below: 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New keys: Q P=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 err="1"/>
              <a:t>Wordtris</a:t>
            </a:r>
            <a:r>
              <a:rPr lang="en-GB" sz="1600" dirty="0"/>
              <a:t>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Sentence drill=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Paragraph drill= 2 times (5x2=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  <a:r>
              <a:rPr lang="en-GB" sz="1600" dirty="0"/>
              <a:t>)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Lesson exam =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5347" y="5271763"/>
            <a:ext cx="699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Students follow with instruction from Teacher one by one. </a:t>
            </a:r>
          </a:p>
        </p:txBody>
      </p:sp>
    </p:spTree>
    <p:extLst>
      <p:ext uri="{BB962C8B-B14F-4D97-AF65-F5344CB8AC3E}">
        <p14:creationId xmlns:p14="http://schemas.microsoft.com/office/powerpoint/2010/main" val="112620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1" y="1160917"/>
            <a:ext cx="8386355" cy="48871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Student Need to finish home work both in chapter </a:t>
            </a:r>
            <a:r>
              <a:rPr lang="en-US" b="1" dirty="0"/>
              <a:t>Seven</a:t>
            </a:r>
            <a:r>
              <a:rPr lang="en-US" dirty="0"/>
              <a:t> and </a:t>
            </a:r>
            <a:r>
              <a:rPr lang="en-US" b="1" dirty="0"/>
              <a:t>Eight</a:t>
            </a:r>
            <a:r>
              <a:rPr lang="en-US" dirty="0"/>
              <a:t> in Typing Master before next session by complete “ Lesson Exam”. </a:t>
            </a:r>
          </a:p>
          <a:p>
            <a:r>
              <a:rPr lang="en-US" dirty="0"/>
              <a:t>If you not complete, you can’t continue to the next chapter. </a:t>
            </a:r>
          </a:p>
          <a:p>
            <a:r>
              <a:rPr lang="en-US" dirty="0"/>
              <a:t>So it mean you need to qualify with speed in 10 min:</a:t>
            </a:r>
          </a:p>
          <a:p>
            <a:pPr lvl="1"/>
            <a:r>
              <a:rPr lang="en-US" dirty="0"/>
              <a:t>Less 15 wpm = 45 ( can’t continue) </a:t>
            </a:r>
          </a:p>
          <a:p>
            <a:pPr lvl="1"/>
            <a:r>
              <a:rPr lang="en-US" dirty="0"/>
              <a:t>15-19 wpm= 50 </a:t>
            </a:r>
          </a:p>
          <a:p>
            <a:pPr lvl="1"/>
            <a:r>
              <a:rPr lang="en-US" dirty="0"/>
              <a:t>20-24 wpm = 60 </a:t>
            </a:r>
          </a:p>
          <a:p>
            <a:pPr lvl="1"/>
            <a:r>
              <a:rPr lang="en-US" dirty="0"/>
              <a:t>25-29 wpm = 70</a:t>
            </a:r>
          </a:p>
          <a:p>
            <a:pPr lvl="1"/>
            <a:r>
              <a:rPr lang="en-US" dirty="0"/>
              <a:t>30-34 wpm =80</a:t>
            </a:r>
          </a:p>
          <a:p>
            <a:pPr lvl="1"/>
            <a:r>
              <a:rPr lang="en-US" dirty="0"/>
              <a:t>35-39 wpm = 90</a:t>
            </a:r>
          </a:p>
          <a:p>
            <a:pPr lvl="1"/>
            <a:r>
              <a:rPr lang="en-US" dirty="0"/>
              <a:t>40 up wpm= 100</a:t>
            </a:r>
          </a:p>
          <a:p>
            <a:pPr marL="457200" lvl="1" indent="0">
              <a:buNone/>
            </a:pPr>
            <a:r>
              <a:rPr lang="en-US" dirty="0"/>
              <a:t>Note: Teacher can check all your record typing. Do your best! </a:t>
            </a:r>
          </a:p>
        </p:txBody>
      </p:sp>
    </p:spTree>
    <p:extLst>
      <p:ext uri="{BB962C8B-B14F-4D97-AF65-F5344CB8AC3E}">
        <p14:creationId xmlns:p14="http://schemas.microsoft.com/office/powerpoint/2010/main" val="215822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54958" y="1321172"/>
            <a:ext cx="9180135" cy="4887186"/>
          </a:xfrm>
        </p:spPr>
        <p:txBody>
          <a:bodyPr>
            <a:normAutofit fontScale="92500"/>
          </a:bodyPr>
          <a:lstStyle/>
          <a:p>
            <a:r>
              <a:rPr lang="en-US" dirty="0"/>
              <a:t>Student Need to finish home work both in chapter </a:t>
            </a:r>
            <a:r>
              <a:rPr lang="en-US" b="1" dirty="0"/>
              <a:t>Night </a:t>
            </a:r>
            <a:r>
              <a:rPr lang="en-US" dirty="0"/>
              <a:t> and </a:t>
            </a:r>
            <a:r>
              <a:rPr lang="en-US" b="1" dirty="0"/>
              <a:t>Ten</a:t>
            </a:r>
            <a:r>
              <a:rPr lang="en-US" dirty="0"/>
              <a:t> in Typing Master before next session by complete “ Lesson Exam”. </a:t>
            </a:r>
          </a:p>
          <a:p>
            <a:r>
              <a:rPr lang="en-US" dirty="0"/>
              <a:t>If you not complete, you can’t continue to the next chapter. </a:t>
            </a:r>
          </a:p>
          <a:p>
            <a:r>
              <a:rPr lang="en-US" dirty="0"/>
              <a:t>So it mean you need to qualify with speed in 10 min:</a:t>
            </a:r>
          </a:p>
          <a:p>
            <a:pPr lvl="1"/>
            <a:r>
              <a:rPr lang="en-US" dirty="0"/>
              <a:t>Less 15 wpm = 45 ( can’t continue) </a:t>
            </a:r>
          </a:p>
          <a:p>
            <a:pPr lvl="1"/>
            <a:r>
              <a:rPr lang="en-US" dirty="0"/>
              <a:t>15-19 wpm= 50 </a:t>
            </a:r>
          </a:p>
          <a:p>
            <a:pPr lvl="1"/>
            <a:r>
              <a:rPr lang="en-US" dirty="0"/>
              <a:t>20-24 wpm = 60 </a:t>
            </a:r>
          </a:p>
          <a:p>
            <a:pPr lvl="1"/>
            <a:r>
              <a:rPr lang="en-US" dirty="0"/>
              <a:t>25-29 wpm = 70</a:t>
            </a:r>
          </a:p>
          <a:p>
            <a:pPr lvl="1"/>
            <a:r>
              <a:rPr lang="en-US" dirty="0"/>
              <a:t>30-34 wpm =80</a:t>
            </a:r>
          </a:p>
          <a:p>
            <a:pPr lvl="1"/>
            <a:r>
              <a:rPr lang="en-US" dirty="0"/>
              <a:t>35-39 wpm = 90</a:t>
            </a:r>
          </a:p>
          <a:p>
            <a:pPr lvl="1"/>
            <a:r>
              <a:rPr lang="en-US" dirty="0"/>
              <a:t>40 up wpm= 100</a:t>
            </a:r>
          </a:p>
          <a:p>
            <a:pPr marL="457200" lvl="1" indent="0">
              <a:buNone/>
            </a:pPr>
            <a:r>
              <a:rPr lang="en-US" dirty="0"/>
              <a:t>Note: Teacher can check all your record typing. Do your best! </a:t>
            </a:r>
          </a:p>
        </p:txBody>
      </p:sp>
    </p:spTree>
    <p:extLst>
      <p:ext uri="{BB962C8B-B14F-4D97-AF65-F5344CB8AC3E}">
        <p14:creationId xmlns:p14="http://schemas.microsoft.com/office/powerpoint/2010/main" val="359866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6072" y="4731561"/>
            <a:ext cx="7168550" cy="1150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Login to Typing Master by your account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Open lesson 8 and 10 “ Lesson Exam” in Typing Master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Your full score 40wpm= 100pts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461" y="-434575"/>
            <a:ext cx="5714738" cy="547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6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594" y="1537895"/>
            <a:ext cx="6711540" cy="452275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89872" y="380206"/>
            <a:ext cx="10959008" cy="94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r>
              <a:rPr lang="en-GB" sz="3200" dirty="0"/>
              <a:t>Any Question ????</a:t>
            </a:r>
          </a:p>
        </p:txBody>
      </p:sp>
    </p:spTree>
    <p:extLst>
      <p:ext uri="{BB962C8B-B14F-4D97-AF65-F5344CB8AC3E}">
        <p14:creationId xmlns:p14="http://schemas.microsoft.com/office/powerpoint/2010/main" val="101655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25683"/>
            <a:ext cx="10959008" cy="940966"/>
          </a:xfrm>
          <a:ln/>
        </p:spPr>
        <p:txBody>
          <a:bodyPr/>
          <a:lstStyle/>
          <a:p>
            <a:pPr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Content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923265" y="1183261"/>
            <a:ext cx="10782866" cy="5500343"/>
          </a:xfrm>
          <a:ln/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After finishing the lesson student will be able to: </a:t>
            </a:r>
          </a:p>
          <a:p>
            <a:pPr marL="285750" indent="-285750">
              <a:lnSpc>
                <a:spcPct val="120000"/>
              </a:lnSpc>
            </a:pPr>
            <a:r>
              <a:rPr lang="en-US" sz="1800" dirty="0"/>
              <a:t>Typing without watching their keyboard smoothly from letters A-Z </a:t>
            </a:r>
          </a:p>
          <a:p>
            <a:pPr lvl="1">
              <a:lnSpc>
                <a:spcPct val="17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Keys G  H and apostrophe </a:t>
            </a:r>
          </a:p>
          <a:p>
            <a:pPr lvl="1">
              <a:lnSpc>
                <a:spcPct val="17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Keys V N and question mark</a:t>
            </a:r>
          </a:p>
          <a:p>
            <a:pPr lvl="1">
              <a:lnSpc>
                <a:spcPct val="17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Keys W and M </a:t>
            </a:r>
          </a:p>
          <a:p>
            <a:pPr lvl="1">
              <a:lnSpc>
                <a:spcPct val="17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Keys Q and P </a:t>
            </a:r>
          </a:p>
          <a:p>
            <a:pPr marL="457200" lvl="1" indent="0">
              <a:lnSpc>
                <a:spcPct val="17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25927" y="2511718"/>
            <a:ext cx="2131904" cy="284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19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 idx="4294967295"/>
          </p:nvPr>
        </p:nvSpPr>
        <p:spPr>
          <a:xfrm>
            <a:off x="1981200" y="219951"/>
            <a:ext cx="8219256" cy="940966"/>
          </a:xfrm>
        </p:spPr>
        <p:txBody>
          <a:bodyPr/>
          <a:lstStyle/>
          <a:p>
            <a:r>
              <a:rPr lang="en-GB" dirty="0"/>
              <a:t>Keys G H and apostrophe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9004" y="1243548"/>
            <a:ext cx="7168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The keys G and H located on the same the home row. Key G and H are typed using the </a:t>
            </a:r>
            <a:r>
              <a:rPr lang="en-US" dirty="0">
                <a:solidFill>
                  <a:srgbClr val="FF0000"/>
                </a:solidFill>
              </a:rPr>
              <a:t>Index fingers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291" y="2558451"/>
            <a:ext cx="4791075" cy="3276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1246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 idx="4294967295"/>
          </p:nvPr>
        </p:nvSpPr>
        <p:spPr>
          <a:xfrm>
            <a:off x="1981200" y="219951"/>
            <a:ext cx="8219256" cy="940966"/>
          </a:xfrm>
        </p:spPr>
        <p:txBody>
          <a:bodyPr/>
          <a:lstStyle/>
          <a:p>
            <a:r>
              <a:rPr lang="en-GB" dirty="0"/>
              <a:t>Keys G H and apostrophe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1639" y="4185305"/>
            <a:ext cx="535700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Double quote key is typed use: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1). </a:t>
            </a:r>
            <a:r>
              <a:rPr lang="en-US" sz="1600" dirty="0"/>
              <a:t>Hold Shift with left little finger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2). Press “ key with right little finger”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307" y="4293916"/>
            <a:ext cx="3932344" cy="14235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1" y="1967647"/>
            <a:ext cx="3924479" cy="14077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0" y="1456290"/>
            <a:ext cx="6538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Single quote key is typed use right little finger.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578" y="2079407"/>
            <a:ext cx="2947805" cy="129601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5371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 flipH="1">
            <a:off x="2070340" y="1088340"/>
            <a:ext cx="8261230" cy="396246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1). Turn on your computer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2). Login into Typing Master with your account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3). Start to typing on “lesson seven= Keys G H and apostrophe” 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New keys: G H=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 = 2 time ( 4x2=</a:t>
            </a:r>
            <a:r>
              <a:rPr lang="en-GB" sz="1600" dirty="0">
                <a:solidFill>
                  <a:srgbClr val="FF0000"/>
                </a:solidFill>
              </a:rPr>
              <a:t>8 min</a:t>
            </a:r>
            <a:r>
              <a:rPr lang="en-GB" sz="1600" dirty="0"/>
              <a:t>)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New keys: “ = </a:t>
            </a:r>
            <a:r>
              <a:rPr lang="en-GB" sz="1600" dirty="0">
                <a:solidFill>
                  <a:srgbClr val="FF0000"/>
                </a:solidFill>
              </a:rPr>
              <a:t>2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Sentence drill=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Paragraph drill= 2 times (5x2=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  <a:r>
              <a:rPr lang="en-GB" sz="1600" dirty="0"/>
              <a:t>)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Lesson exam = 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5347" y="5271763"/>
            <a:ext cx="699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Students follow with instruction from Teacher one by one. </a:t>
            </a:r>
          </a:p>
        </p:txBody>
      </p:sp>
      <p:pic>
        <p:nvPicPr>
          <p:cNvPr id="7170" name="Picture 2" descr="Related imag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992" y="2656936"/>
            <a:ext cx="3356919" cy="1886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81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 flipH="1">
            <a:off x="2070340" y="1088340"/>
            <a:ext cx="8261230" cy="396246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1). Turn on your computer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2). Login into Typing Master with your account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3). Start to typing on “lesson night= Keys W and M” 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New keys: W M=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Bubbles game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Sentence drill=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Paragraph drill= 2 times (5x2=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  <a:r>
              <a:rPr lang="en-GB" sz="1600" dirty="0"/>
              <a:t>)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Lesson exam =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5347" y="5271763"/>
            <a:ext cx="699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Students follow with instruction from Teacher one by one. </a:t>
            </a:r>
          </a:p>
        </p:txBody>
      </p:sp>
      <p:pic>
        <p:nvPicPr>
          <p:cNvPr id="9218" name="Picture 2" descr="Image result for typing 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449" y="2634023"/>
            <a:ext cx="3396490" cy="19120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13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 idx="4294967295"/>
          </p:nvPr>
        </p:nvSpPr>
        <p:spPr>
          <a:xfrm>
            <a:off x="1981200" y="219951"/>
            <a:ext cx="8219256" cy="940966"/>
          </a:xfrm>
        </p:spPr>
        <p:txBody>
          <a:bodyPr/>
          <a:lstStyle/>
          <a:p>
            <a:r>
              <a:rPr lang="en-GB" dirty="0"/>
              <a:t>Keys V N and Question mark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4936" y="1243548"/>
            <a:ext cx="7168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/>
              <a:t>The keys </a:t>
            </a:r>
            <a:r>
              <a:rPr lang="en-US" sz="1600" b="1" dirty="0"/>
              <a:t>V</a:t>
            </a:r>
            <a:r>
              <a:rPr lang="en-US" sz="1600" dirty="0"/>
              <a:t> and </a:t>
            </a:r>
            <a:r>
              <a:rPr lang="en-US" sz="1600" b="1" dirty="0"/>
              <a:t>N</a:t>
            </a:r>
            <a:r>
              <a:rPr lang="en-US" sz="1600" dirty="0"/>
              <a:t> located below the home row. V and N are typed using the </a:t>
            </a:r>
            <a:r>
              <a:rPr lang="en-US" sz="1600" dirty="0">
                <a:solidFill>
                  <a:srgbClr val="FF0000"/>
                </a:solidFill>
              </a:rPr>
              <a:t>Index Fingers.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762" y="2024766"/>
            <a:ext cx="3685066" cy="1289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931" y="4172323"/>
            <a:ext cx="3648435" cy="13040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08610" y="3531690"/>
            <a:ext cx="716855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/>
              <a:t>The keys </a:t>
            </a:r>
            <a:r>
              <a:rPr lang="en-US" sz="1600" b="1" dirty="0"/>
              <a:t>? Located below the home row. ? Are typed using : 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en-US" sz="1400" dirty="0"/>
              <a:t>Hold Shift with left little ginger 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Press “?” key with right little finger</a:t>
            </a:r>
          </a:p>
        </p:txBody>
      </p:sp>
    </p:spTree>
    <p:extLst>
      <p:ext uri="{BB962C8B-B14F-4D97-AF65-F5344CB8AC3E}">
        <p14:creationId xmlns:p14="http://schemas.microsoft.com/office/powerpoint/2010/main" val="264669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 idx="4294967295"/>
          </p:nvPr>
        </p:nvSpPr>
        <p:spPr>
          <a:xfrm>
            <a:off x="1981200" y="219951"/>
            <a:ext cx="8219256" cy="940966"/>
          </a:xfrm>
        </p:spPr>
        <p:txBody>
          <a:bodyPr/>
          <a:lstStyle/>
          <a:p>
            <a:r>
              <a:rPr lang="en-GB" dirty="0"/>
              <a:t>Keys Q and P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4936" y="1243548"/>
            <a:ext cx="7168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/>
              <a:t>The keys </a:t>
            </a:r>
            <a:r>
              <a:rPr lang="en-US" sz="1600" b="1" dirty="0"/>
              <a:t>Q </a:t>
            </a:r>
            <a:r>
              <a:rPr lang="en-US" sz="1600" dirty="0"/>
              <a:t>located above the home row. Q typed using the </a:t>
            </a:r>
            <a:r>
              <a:rPr lang="en-US" sz="1600" dirty="0">
                <a:solidFill>
                  <a:srgbClr val="FF0000"/>
                </a:solidFill>
              </a:rPr>
              <a:t>left little Finger.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768" y="1996731"/>
            <a:ext cx="3736496" cy="13397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588" y="2062690"/>
            <a:ext cx="2641244" cy="114868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981200" y="3587548"/>
            <a:ext cx="7168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/>
              <a:t>The keys </a:t>
            </a:r>
            <a:r>
              <a:rPr lang="en-US" sz="1600" b="1" dirty="0"/>
              <a:t>P </a:t>
            </a:r>
            <a:r>
              <a:rPr lang="en-US" sz="1600" dirty="0"/>
              <a:t>located above the home row. Q typed using the </a:t>
            </a:r>
            <a:r>
              <a:rPr lang="en-US" sz="1600" dirty="0">
                <a:solidFill>
                  <a:srgbClr val="FF0000"/>
                </a:solidFill>
              </a:rPr>
              <a:t>right little Finger.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249" y="4316117"/>
            <a:ext cx="3628739" cy="13089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5769" y="4405827"/>
            <a:ext cx="2818535" cy="121925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9456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19951"/>
            <a:ext cx="10959008" cy="940966"/>
          </a:xfrm>
        </p:spPr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 flipH="1">
            <a:off x="2320505" y="1160917"/>
            <a:ext cx="8261230" cy="370545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1). Continue to the next lesson Eight “ Keys </a:t>
            </a:r>
            <a:r>
              <a:rPr lang="en-GB" sz="2000" b="1" dirty="0"/>
              <a:t>V N </a:t>
            </a:r>
            <a:r>
              <a:rPr lang="en-GB" sz="2000" dirty="0"/>
              <a:t> and </a:t>
            </a:r>
            <a:r>
              <a:rPr lang="en-GB" sz="2000" b="1" dirty="0"/>
              <a:t>Question mark</a:t>
            </a:r>
            <a:r>
              <a:rPr lang="en-GB" sz="2000" dirty="0"/>
              <a:t>”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2000" dirty="0"/>
              <a:t>2). Start to typing with instruction below: 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New keys: V N=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 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New keys: ? = </a:t>
            </a:r>
            <a:r>
              <a:rPr lang="en-GB" sz="1600" dirty="0">
                <a:solidFill>
                  <a:srgbClr val="FF0000"/>
                </a:solidFill>
              </a:rPr>
              <a:t>2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Word drill= </a:t>
            </a:r>
            <a:r>
              <a:rPr lang="en-GB" sz="1600" dirty="0">
                <a:solidFill>
                  <a:srgbClr val="FF0000"/>
                </a:solidFill>
              </a:rPr>
              <a:t>5min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Sentence drill= </a:t>
            </a:r>
            <a:r>
              <a:rPr lang="en-GB" sz="1600" dirty="0">
                <a:solidFill>
                  <a:srgbClr val="FF0000"/>
                </a:solidFill>
              </a:rPr>
              <a:t>5 min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Paragraph drill= 2 times (5x2=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  <a:r>
              <a:rPr lang="en-GB" sz="1600" dirty="0"/>
              <a:t>)</a:t>
            </a:r>
          </a:p>
          <a:p>
            <a:pPr lvl="1">
              <a:lnSpc>
                <a:spcPct val="170000"/>
              </a:lnSpc>
            </a:pPr>
            <a:r>
              <a:rPr lang="en-GB" sz="1600" dirty="0"/>
              <a:t>Lesson exam = </a:t>
            </a:r>
            <a:r>
              <a:rPr lang="en-GB" sz="1600" dirty="0">
                <a:solidFill>
                  <a:srgbClr val="FF0000"/>
                </a:solidFill>
              </a:rPr>
              <a:t>10min</a:t>
            </a:r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  <a:p>
            <a:pPr marL="0" indent="0">
              <a:lnSpc>
                <a:spcPct val="170000"/>
              </a:lnSpc>
              <a:buNone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55347" y="5271763"/>
            <a:ext cx="699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Students follow with instruction from Teacher one by one. </a:t>
            </a:r>
          </a:p>
        </p:txBody>
      </p:sp>
    </p:spTree>
    <p:extLst>
      <p:ext uri="{BB962C8B-B14F-4D97-AF65-F5344CB8AC3E}">
        <p14:creationId xmlns:p14="http://schemas.microsoft.com/office/powerpoint/2010/main" val="3415398234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1.Introduction to Database</Template>
  <TotalTime>3146</TotalTime>
  <Words>848</Words>
  <Application>Microsoft Office PowerPoint</Application>
  <PresentationFormat>Widescreen</PresentationFormat>
  <Paragraphs>119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Verdana</vt:lpstr>
      <vt:lpstr>Wingdings</vt:lpstr>
      <vt:lpstr>2_Thème Office</vt:lpstr>
      <vt:lpstr>1_Thème Office</vt:lpstr>
      <vt:lpstr>PowerPoint Presentation</vt:lpstr>
      <vt:lpstr>Content</vt:lpstr>
      <vt:lpstr>Keys G H and apostrophe</vt:lpstr>
      <vt:lpstr>Keys G H and apostrophe</vt:lpstr>
      <vt:lpstr>Practice</vt:lpstr>
      <vt:lpstr>Practice</vt:lpstr>
      <vt:lpstr>Keys V N and Question mark</vt:lpstr>
      <vt:lpstr>Keys Q and P</vt:lpstr>
      <vt:lpstr>Practice</vt:lpstr>
      <vt:lpstr>Practice</vt:lpstr>
      <vt:lpstr>HOMEWORK</vt:lpstr>
      <vt:lpstr>HOMEWORK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sothea thy</dc:creator>
  <cp:lastModifiedBy>Chantha IT</cp:lastModifiedBy>
  <cp:revision>148</cp:revision>
  <dcterms:created xsi:type="dcterms:W3CDTF">2015-10-06T06:32:39Z</dcterms:created>
  <dcterms:modified xsi:type="dcterms:W3CDTF">2022-04-18T04:26:37Z</dcterms:modified>
</cp:coreProperties>
</file>