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68" r:id="rId2"/>
  </p:sldMasterIdLst>
  <p:notesMasterIdLst>
    <p:notesMasterId r:id="rId10"/>
  </p:notesMasterIdLst>
  <p:sldIdLst>
    <p:sldId id="257" r:id="rId3"/>
    <p:sldId id="276" r:id="rId4"/>
    <p:sldId id="341" r:id="rId5"/>
    <p:sldId id="290" r:id="rId6"/>
    <p:sldId id="301" r:id="rId7"/>
    <p:sldId id="331" r:id="rId8"/>
    <p:sldId id="29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6E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0" autoAdjust="0"/>
    <p:restoredTop sz="96265" autoAdjust="0"/>
  </p:normalViewPr>
  <p:slideViewPr>
    <p:cSldViewPr snapToGrid="0">
      <p:cViewPr varScale="1">
        <p:scale>
          <a:sx n="74" d="100"/>
          <a:sy n="74" d="100"/>
        </p:scale>
        <p:origin x="3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19E5C-A456-4357-9C67-BE335FC3E111}" type="datetimeFigureOut">
              <a:rPr lang="en-US" smtClean="0"/>
              <a:t>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4B34C7-122F-490B-8D24-62F64CC528C8}" type="slidenum">
              <a:rPr lang="en-US" smtClean="0"/>
              <a:t>‹#›</a:t>
            </a:fld>
            <a:endParaRPr lang="en-US"/>
          </a:p>
        </p:txBody>
      </p:sp>
    </p:spTree>
    <p:extLst>
      <p:ext uri="{BB962C8B-B14F-4D97-AF65-F5344CB8AC3E}">
        <p14:creationId xmlns:p14="http://schemas.microsoft.com/office/powerpoint/2010/main" val="2464883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Text Box 1"/>
          <p:cNvSpPr txBox="1">
            <a:spLocks noChangeArrowheads="1"/>
          </p:cNvSpPr>
          <p:nvPr/>
        </p:nvSpPr>
        <p:spPr bwMode="auto">
          <a:xfrm>
            <a:off x="1724882" y="513651"/>
            <a:ext cx="6426795" cy="2539839"/>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06498" name="Rectangle 2"/>
          <p:cNvSpPr txBox="1">
            <a:spLocks noGrp="1" noChangeArrowheads="1"/>
          </p:cNvSpPr>
          <p:nvPr>
            <p:ph type="body"/>
          </p:nvPr>
        </p:nvSpPr>
        <p:spPr bwMode="auto">
          <a:xfrm>
            <a:off x="1316722" y="3228349"/>
            <a:ext cx="7233891" cy="3056768"/>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419456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them do it </a:t>
            </a:r>
          </a:p>
          <a:p>
            <a:endParaRPr lang="en-GB" dirty="0"/>
          </a:p>
        </p:txBody>
      </p:sp>
      <p:sp>
        <p:nvSpPr>
          <p:cNvPr id="4" name="Slide Number Placeholder 3"/>
          <p:cNvSpPr>
            <a:spLocks noGrp="1"/>
          </p:cNvSpPr>
          <p:nvPr>
            <p:ph type="sldNum" sz="quarter" idx="10"/>
          </p:nvPr>
        </p:nvSpPr>
        <p:spPr/>
        <p:txBody>
          <a:bodyPr/>
          <a:lstStyle/>
          <a:p>
            <a:fld id="{CE4B34C7-122F-490B-8D24-62F64CC528C8}" type="slidenum">
              <a:rPr lang="en-US" smtClean="0"/>
              <a:t>4</a:t>
            </a:fld>
            <a:endParaRPr lang="en-US"/>
          </a:p>
        </p:txBody>
      </p:sp>
    </p:spTree>
    <p:extLst>
      <p:ext uri="{BB962C8B-B14F-4D97-AF65-F5344CB8AC3E}">
        <p14:creationId xmlns:p14="http://schemas.microsoft.com/office/powerpoint/2010/main" val="1596357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them do it </a:t>
            </a:r>
          </a:p>
          <a:p>
            <a:endParaRPr lang="en-GB" dirty="0"/>
          </a:p>
        </p:txBody>
      </p:sp>
      <p:sp>
        <p:nvSpPr>
          <p:cNvPr id="4" name="Slide Number Placeholder 3"/>
          <p:cNvSpPr>
            <a:spLocks noGrp="1"/>
          </p:cNvSpPr>
          <p:nvPr>
            <p:ph type="sldNum" sz="quarter" idx="10"/>
          </p:nvPr>
        </p:nvSpPr>
        <p:spPr/>
        <p:txBody>
          <a:bodyPr/>
          <a:lstStyle/>
          <a:p>
            <a:fld id="{CE4B34C7-122F-490B-8D24-62F64CC528C8}" type="slidenum">
              <a:rPr lang="en-US" smtClean="0"/>
              <a:t>5</a:t>
            </a:fld>
            <a:endParaRPr lang="en-US"/>
          </a:p>
        </p:txBody>
      </p:sp>
    </p:spTree>
    <p:extLst>
      <p:ext uri="{BB962C8B-B14F-4D97-AF65-F5344CB8AC3E}">
        <p14:creationId xmlns:p14="http://schemas.microsoft.com/office/powerpoint/2010/main" val="2249078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3157" y="548681"/>
            <a:ext cx="6696744" cy="2402363"/>
          </a:xfrm>
          <a:prstGeom prst="rect">
            <a:avLst/>
          </a:prstGeom>
        </p:spPr>
      </p:pic>
      <p:sp>
        <p:nvSpPr>
          <p:cNvPr id="20" name="Google Shape;11;p2"/>
          <p:cNvSpPr/>
          <p:nvPr userDrawn="1"/>
        </p:nvSpPr>
        <p:spPr>
          <a:xfrm>
            <a:off x="0" y="3429000"/>
            <a:ext cx="12192000" cy="34290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12;p2"/>
          <p:cNvCxnSpPr/>
          <p:nvPr userDrawn="1"/>
        </p:nvCxnSpPr>
        <p:spPr>
          <a:xfrm>
            <a:off x="45277" y="3563491"/>
            <a:ext cx="12158042" cy="0"/>
          </a:xfrm>
          <a:prstGeom prst="straightConnector1">
            <a:avLst/>
          </a:prstGeom>
          <a:noFill/>
          <a:ln w="38100" cap="flat" cmpd="sng">
            <a:solidFill>
              <a:srgbClr val="FFFFFF"/>
            </a:solidFill>
            <a:prstDash val="dot"/>
            <a:round/>
            <a:headEnd type="none" w="med" len="med"/>
            <a:tailEnd type="none" w="med" len="med"/>
          </a:ln>
        </p:spPr>
      </p:cxnSp>
    </p:spTree>
    <p:extLst>
      <p:ext uri="{BB962C8B-B14F-4D97-AF65-F5344CB8AC3E}">
        <p14:creationId xmlns:p14="http://schemas.microsoft.com/office/powerpoint/2010/main" val="209658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454400" y="4273550"/>
            <a:ext cx="8221133" cy="977900"/>
          </a:xfrm>
        </p:spPr>
        <p:txBody>
          <a:bodyPr/>
          <a:lstStyle/>
          <a:p>
            <a:r>
              <a:rPr lang="en-US"/>
              <a:t>Click to edit Master title style</a:t>
            </a:r>
          </a:p>
        </p:txBody>
      </p:sp>
    </p:spTree>
    <p:extLst>
      <p:ext uri="{BB962C8B-B14F-4D97-AF65-F5344CB8AC3E}">
        <p14:creationId xmlns:p14="http://schemas.microsoft.com/office/powerpoint/2010/main" val="141190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14" name="Slide Number Placeholder 2"/>
          <p:cNvSpPr>
            <a:spLocks noGrp="1"/>
          </p:cNvSpPr>
          <p:nvPr>
            <p:ph type="sldNum" sz="quarter" idx="10"/>
          </p:nvPr>
        </p:nvSpPr>
        <p:spPr>
          <a:xfrm>
            <a:off x="8737600" y="6356351"/>
            <a:ext cx="2844800" cy="365125"/>
          </a:xfrm>
        </p:spPr>
        <p:txBody>
          <a:bodyPr/>
          <a:lstStyle/>
          <a:p>
            <a:pPr>
              <a:defRPr/>
            </a:pPr>
            <a:fld id="{AD820B36-E590-4E91-9119-611811AD49BC}" type="slidenum">
              <a:rPr lang="en-US" smtClean="0"/>
              <a:pPr>
                <a:defRPr/>
              </a:pPr>
              <a:t>‹#›</a:t>
            </a:fld>
            <a:endParaRPr lang="en-US"/>
          </a:p>
        </p:txBody>
      </p:sp>
      <p:sp>
        <p:nvSpPr>
          <p:cNvPr id="15" name="Google Shape;11;p2"/>
          <p:cNvSpPr/>
          <p:nvPr userDrawn="1"/>
        </p:nvSpPr>
        <p:spPr>
          <a:xfrm rot="5400000">
            <a:off x="-1833283" y="1833283"/>
            <a:ext cx="6858000" cy="3191434"/>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2;p2"/>
          <p:cNvCxnSpPr/>
          <p:nvPr userDrawn="1"/>
        </p:nvCxnSpPr>
        <p:spPr>
          <a:xfrm>
            <a:off x="3030073" y="24844"/>
            <a:ext cx="0" cy="6795247"/>
          </a:xfrm>
          <a:prstGeom prst="straightConnector1">
            <a:avLst/>
          </a:prstGeom>
          <a:noFill/>
          <a:ln w="38100" cap="flat" cmpd="sng">
            <a:solidFill>
              <a:srgbClr val="FFFFFF"/>
            </a:solidFill>
            <a:prstDash val="dot"/>
            <a:round/>
            <a:headEnd type="none" w="med" len="med"/>
            <a:tailEnd type="none" w="med" len="med"/>
          </a:ln>
        </p:spPr>
      </p:cxnSp>
      <p:pic>
        <p:nvPicPr>
          <p:cNvPr id="17" name="Google Shape;7;p1"/>
          <p:cNvPicPr preferRelativeResize="0"/>
          <p:nvPr userDrawn="1"/>
        </p:nvPicPr>
        <p:blipFill>
          <a:blip r:embed="rId2" cstate="print">
            <a:extLst>
              <a:ext uri="{28A0092B-C50C-407E-A947-70E740481C1C}">
                <a14:useLocalDpi xmlns:a14="http://schemas.microsoft.com/office/drawing/2010/main" val="0"/>
              </a:ext>
            </a:extLst>
          </a:blip>
          <a:stretch>
            <a:fillRect/>
          </a:stretch>
        </p:blipFill>
        <p:spPr>
          <a:xfrm>
            <a:off x="11505651" y="188640"/>
            <a:ext cx="509099" cy="509785"/>
          </a:xfrm>
          <a:prstGeom prst="rect">
            <a:avLst/>
          </a:prstGeom>
          <a:noFill/>
          <a:ln>
            <a:noFill/>
          </a:ln>
        </p:spPr>
      </p:pic>
    </p:spTree>
    <p:extLst>
      <p:ext uri="{BB962C8B-B14F-4D97-AF65-F5344CB8AC3E}">
        <p14:creationId xmlns:p14="http://schemas.microsoft.com/office/powerpoint/2010/main" val="142797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4" name="ZoneTexte 8"/>
          <p:cNvSpPr txBox="1"/>
          <p:nvPr userDrawn="1"/>
        </p:nvSpPr>
        <p:spPr>
          <a:xfrm>
            <a:off x="10513485" y="6092826"/>
            <a:ext cx="1246716"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E56B0BB-B9C9-4636-800D-05194318F4E9}" type="slidenum">
              <a:rPr lang="ja-JP" altLang="fr-FR" sz="1400">
                <a:solidFill>
                  <a:srgbClr val="22BBEA"/>
                </a:solidFill>
                <a:ea typeface="ＭＳ Ｐゴシック" pitchFamily="34" charset="-128"/>
              </a:rPr>
              <a:pPr algn="r" eaLnBrk="1" hangingPunct="1"/>
              <a:t>‹#›</a:t>
            </a:fld>
            <a:endParaRPr lang="fr-FR" altLang="ja-JP" sz="1600">
              <a:solidFill>
                <a:srgbClr val="22BBEA"/>
              </a:solidFill>
              <a:ea typeface="ＭＳ Ｐゴシック" pitchFamily="34" charset="-128"/>
            </a:endParaRPr>
          </a:p>
        </p:txBody>
      </p:sp>
      <p:pic>
        <p:nvPicPr>
          <p:cNvPr id="15" name="Google Shape;7;p1"/>
          <p:cNvPicPr preferRelativeResize="0"/>
          <p:nvPr userDrawn="1"/>
        </p:nvPicPr>
        <p:blipFill>
          <a:blip r:embed="rId2" cstate="print">
            <a:extLst>
              <a:ext uri="{28A0092B-C50C-407E-A947-70E740481C1C}">
                <a14:useLocalDpi xmlns:a14="http://schemas.microsoft.com/office/drawing/2010/main" val="0"/>
              </a:ext>
            </a:extLst>
          </a:blip>
          <a:stretch>
            <a:fillRect/>
          </a:stretch>
        </p:blipFill>
        <p:spPr>
          <a:xfrm>
            <a:off x="11505651" y="188640"/>
            <a:ext cx="509099" cy="509785"/>
          </a:xfrm>
          <a:prstGeom prst="rect">
            <a:avLst/>
          </a:prstGeom>
          <a:noFill/>
          <a:ln>
            <a:noFill/>
          </a:ln>
        </p:spPr>
      </p:pic>
      <p:sp>
        <p:nvSpPr>
          <p:cNvPr id="16" name="Google Shape;189;p18"/>
          <p:cNvSpPr/>
          <p:nvPr userDrawn="1"/>
        </p:nvSpPr>
        <p:spPr>
          <a:xfrm>
            <a:off x="0" y="0"/>
            <a:ext cx="12192000" cy="116632"/>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0;p18"/>
          <p:cNvSpPr/>
          <p:nvPr userDrawn="1"/>
        </p:nvSpPr>
        <p:spPr>
          <a:xfrm>
            <a:off x="-28988" y="6773400"/>
            <a:ext cx="12220987"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45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8737600" y="6356351"/>
            <a:ext cx="2844800" cy="365125"/>
          </a:xfrm>
        </p:spPr>
        <p:txBody>
          <a:bodyPr/>
          <a:lstStyle/>
          <a:p>
            <a:pPr>
              <a:defRPr/>
            </a:pPr>
            <a:fld id="{BD6A2371-1C96-4228-8065-7F6124A3DE9C}" type="slidenum">
              <a:rPr lang="en-US" smtClean="0"/>
              <a:pPr>
                <a:defRPr/>
              </a:pPr>
              <a:t>‹#›</a:t>
            </a:fld>
            <a:endParaRPr lang="en-US"/>
          </a:p>
        </p:txBody>
      </p:sp>
      <p:pic>
        <p:nvPicPr>
          <p:cNvPr id="5" name="Google Shape;7;p1"/>
          <p:cNvPicPr preferRelativeResize="0"/>
          <p:nvPr userDrawn="1"/>
        </p:nvPicPr>
        <p:blipFill>
          <a:blip r:embed="rId2" cstate="print">
            <a:extLst>
              <a:ext uri="{28A0092B-C50C-407E-A947-70E740481C1C}">
                <a14:useLocalDpi xmlns:a14="http://schemas.microsoft.com/office/drawing/2010/main" val="0"/>
              </a:ext>
            </a:extLst>
          </a:blip>
          <a:stretch>
            <a:fillRect/>
          </a:stretch>
        </p:blipFill>
        <p:spPr>
          <a:xfrm>
            <a:off x="11505651" y="188640"/>
            <a:ext cx="509099" cy="509785"/>
          </a:xfrm>
          <a:prstGeom prst="rect">
            <a:avLst/>
          </a:prstGeom>
          <a:noFill/>
          <a:ln>
            <a:noFill/>
          </a:ln>
        </p:spPr>
      </p:pic>
    </p:spTree>
    <p:extLst>
      <p:ext uri="{BB962C8B-B14F-4D97-AF65-F5344CB8AC3E}">
        <p14:creationId xmlns:p14="http://schemas.microsoft.com/office/powerpoint/2010/main" val="253260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Diapositive de titre">
    <p:spTree>
      <p:nvGrpSpPr>
        <p:cNvPr id="1" name=""/>
        <p:cNvGrpSpPr/>
        <p:nvPr/>
      </p:nvGrpSpPr>
      <p:grpSpPr>
        <a:xfrm>
          <a:off x="0" y="0"/>
          <a:ext cx="0" cy="0"/>
          <a:chOff x="0" y="0"/>
          <a:chExt cx="0" cy="0"/>
        </a:xfrm>
      </p:grpSpPr>
      <p:sp>
        <p:nvSpPr>
          <p:cNvPr id="5" name="Rectangle 4"/>
          <p:cNvSpPr/>
          <p:nvPr/>
        </p:nvSpPr>
        <p:spPr>
          <a:xfrm>
            <a:off x="118534" y="88900"/>
            <a:ext cx="11954933"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6" name="Rectangle 5"/>
          <p:cNvSpPr/>
          <p:nvPr/>
        </p:nvSpPr>
        <p:spPr>
          <a:xfrm>
            <a:off x="239185" y="188914"/>
            <a:ext cx="11713633"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600">
              <a:solidFill>
                <a:srgbClr val="FFFFFF"/>
              </a:solidFill>
              <a:latin typeface="Verdana" panose="020B0604030504040204" pitchFamily="34" charset="0"/>
            </a:endParaRPr>
          </a:p>
        </p:txBody>
      </p:sp>
      <p:sp>
        <p:nvSpPr>
          <p:cNvPr id="7" name="Rectangle 6"/>
          <p:cNvSpPr/>
          <p:nvPr/>
        </p:nvSpPr>
        <p:spPr>
          <a:xfrm>
            <a:off x="1871133" y="1050926"/>
            <a:ext cx="87376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fr-FR" sz="1600">
              <a:solidFill>
                <a:srgbClr val="FFFFFF"/>
              </a:solidFill>
              <a:latin typeface="Verdana" panose="020B0604030504040204" pitchFamily="34" charset="0"/>
            </a:endParaRP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40385" y="5659439"/>
            <a:ext cx="577849"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408518" y="282575"/>
            <a:ext cx="478367"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0" name="Oval 9"/>
          <p:cNvSpPr/>
          <p:nvPr/>
        </p:nvSpPr>
        <p:spPr>
          <a:xfrm>
            <a:off x="1032933" y="307975"/>
            <a:ext cx="287867"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1" name="Oval 10"/>
          <p:cNvSpPr/>
          <p:nvPr/>
        </p:nvSpPr>
        <p:spPr>
          <a:xfrm>
            <a:off x="452967" y="733426"/>
            <a:ext cx="389467"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12" name="Oval 11"/>
          <p:cNvSpPr/>
          <p:nvPr/>
        </p:nvSpPr>
        <p:spPr>
          <a:xfrm>
            <a:off x="11377084" y="260350"/>
            <a:ext cx="480483"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5" name="Oval 14"/>
          <p:cNvSpPr/>
          <p:nvPr/>
        </p:nvSpPr>
        <p:spPr>
          <a:xfrm>
            <a:off x="10991851" y="307975"/>
            <a:ext cx="287867"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16" name="Oval 15"/>
          <p:cNvSpPr/>
          <p:nvPr/>
        </p:nvSpPr>
        <p:spPr>
          <a:xfrm>
            <a:off x="11430000" y="708026"/>
            <a:ext cx="389467"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951" y="1139825"/>
            <a:ext cx="89281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871976" y="4762201"/>
            <a:ext cx="8544949" cy="504056"/>
          </a:xfrm>
        </p:spPr>
        <p:txBody>
          <a:bodyPr/>
          <a:lstStyle>
            <a:lvl1pPr algn="l">
              <a:defRPr>
                <a:solidFill>
                  <a:schemeClr val="tx1">
                    <a:lumMod val="85000"/>
                    <a:lumOff val="15000"/>
                  </a:schemeClr>
                </a:solidFill>
              </a:defRPr>
            </a:lvl1pPr>
          </a:lstStyle>
          <a:p>
            <a:r>
              <a:rPr lang="en-US"/>
              <a:t>Click to edit Master title style</a:t>
            </a:r>
            <a:endParaRPr lang="fr-FR" dirty="0"/>
          </a:p>
        </p:txBody>
      </p:sp>
      <p:sp>
        <p:nvSpPr>
          <p:cNvPr id="14" name="Espace réservé du texte 11"/>
          <p:cNvSpPr>
            <a:spLocks noGrp="1"/>
          </p:cNvSpPr>
          <p:nvPr>
            <p:ph type="body" sz="quarter" idx="10"/>
          </p:nvPr>
        </p:nvSpPr>
        <p:spPr>
          <a:xfrm>
            <a:off x="1872157" y="5517480"/>
            <a:ext cx="8544587"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a:t>Click to edit Master text styles</a:t>
            </a:r>
          </a:p>
        </p:txBody>
      </p:sp>
      <p:sp>
        <p:nvSpPr>
          <p:cNvPr id="18" name="Espace réservé du texte 17"/>
          <p:cNvSpPr>
            <a:spLocks noGrp="1"/>
          </p:cNvSpPr>
          <p:nvPr>
            <p:ph type="body" sz="quarter" idx="11"/>
          </p:nvPr>
        </p:nvSpPr>
        <p:spPr>
          <a:xfrm>
            <a:off x="1871960" y="5157192"/>
            <a:ext cx="8544983" cy="431800"/>
          </a:xfrm>
        </p:spPr>
        <p:txBody>
          <a:bodyPr/>
          <a:lstStyle>
            <a:lvl1pPr marL="0" indent="0">
              <a:buNone/>
              <a:defRPr sz="2000" i="1">
                <a:solidFill>
                  <a:srgbClr val="22BBEA"/>
                </a:solidFill>
              </a:defRPr>
            </a:lvl1pPr>
          </a:lstStyle>
          <a:p>
            <a:pPr lvl="0"/>
            <a:r>
              <a:rPr lang="en-US"/>
              <a:t>Click to edit Master text styles</a:t>
            </a:r>
          </a:p>
        </p:txBody>
      </p:sp>
    </p:spTree>
    <p:extLst>
      <p:ext uri="{BB962C8B-B14F-4D97-AF65-F5344CB8AC3E}">
        <p14:creationId xmlns:p14="http://schemas.microsoft.com/office/powerpoint/2010/main" val="406046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4" name="Rectangle 3"/>
          <p:cNvSpPr/>
          <p:nvPr/>
        </p:nvSpPr>
        <p:spPr>
          <a:xfrm>
            <a:off x="239185" y="188914"/>
            <a:ext cx="11713633"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5" name="Rectangle 4"/>
          <p:cNvSpPr/>
          <p:nvPr/>
        </p:nvSpPr>
        <p:spPr>
          <a:xfrm>
            <a:off x="118534" y="88901"/>
            <a:ext cx="11954933"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6" name="ZoneTexte 7"/>
          <p:cNvSpPr txBox="1"/>
          <p:nvPr/>
        </p:nvSpPr>
        <p:spPr>
          <a:xfrm>
            <a:off x="10513485" y="6092826"/>
            <a:ext cx="1246716" cy="307975"/>
          </a:xfrm>
          <a:prstGeom prst="rect">
            <a:avLst/>
          </a:prstGeom>
          <a:noFill/>
        </p:spPr>
        <p:txBody>
          <a:bodyPr>
            <a:spAutoFit/>
          </a:bodyP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r" eaLnBrk="1" hangingPunct="1">
              <a:defRPr/>
            </a:pPr>
            <a:fld id="{342E9EAA-58BE-4D40-ADDB-EBE0B5998C2C}" type="slidenum">
              <a:rPr lang="ja-JP" altLang="fr-FR" sz="1400" smtClean="0">
                <a:solidFill>
                  <a:srgbClr val="22BBEA"/>
                </a:solidFill>
                <a:latin typeface="Arial" panose="020B0604020202020204" pitchFamily="34" charset="0"/>
                <a:ea typeface="MS PGothic" panose="020B0600070205080204" pitchFamily="34" charset="-128"/>
                <a:cs typeface="Arial" panose="020B0604020202020204" pitchFamily="34" charset="0"/>
              </a:rPr>
              <a:pPr algn="r" eaLnBrk="1" hangingPunct="1">
                <a:defRPr/>
              </a:pPr>
              <a:t>‹#›</a:t>
            </a:fld>
            <a:endParaRPr lang="fr-FR" altLang="ja-JP" sz="1600">
              <a:solidFill>
                <a:srgbClr val="22BBEA"/>
              </a:solidFill>
              <a:latin typeface="Arial" panose="020B0604020202020204" pitchFamily="34" charset="0"/>
              <a:ea typeface="MS PGothic" panose="020B0600070205080204" pitchFamily="34" charset="-128"/>
              <a:cs typeface="Arial" panose="020B0604020202020204" pitchFamily="34" charset="0"/>
            </a:endParaRPr>
          </a:p>
        </p:txBody>
      </p:sp>
      <p:sp>
        <p:nvSpPr>
          <p:cNvPr id="7" name="Oval 9"/>
          <p:cNvSpPr/>
          <p:nvPr/>
        </p:nvSpPr>
        <p:spPr>
          <a:xfrm>
            <a:off x="408518" y="282575"/>
            <a:ext cx="478367"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8" name="Oval 10"/>
          <p:cNvSpPr/>
          <p:nvPr/>
        </p:nvSpPr>
        <p:spPr>
          <a:xfrm>
            <a:off x="1032933" y="307975"/>
            <a:ext cx="287867"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9" name="Oval 11"/>
          <p:cNvSpPr/>
          <p:nvPr/>
        </p:nvSpPr>
        <p:spPr>
          <a:xfrm>
            <a:off x="452967" y="733426"/>
            <a:ext cx="389467"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10" name="Oval 12"/>
          <p:cNvSpPr/>
          <p:nvPr/>
        </p:nvSpPr>
        <p:spPr>
          <a:xfrm>
            <a:off x="11377084" y="260350"/>
            <a:ext cx="480483"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1" name="Oval 14"/>
          <p:cNvSpPr/>
          <p:nvPr/>
        </p:nvSpPr>
        <p:spPr>
          <a:xfrm>
            <a:off x="11430000" y="708026"/>
            <a:ext cx="389467"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4285" y="5876925"/>
            <a:ext cx="122343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10991851" y="307975"/>
            <a:ext cx="287867"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2" name="Titre 1"/>
          <p:cNvSpPr>
            <a:spLocks noGrp="1"/>
          </p:cNvSpPr>
          <p:nvPr>
            <p:ph type="title"/>
          </p:nvPr>
        </p:nvSpPr>
        <p:spPr>
          <a:xfrm>
            <a:off x="609600" y="219951"/>
            <a:ext cx="10959008"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a:t>Click to edit Master title style</a:t>
            </a:r>
            <a:endParaRPr lang="fr-FR" dirty="0"/>
          </a:p>
        </p:txBody>
      </p:sp>
      <p:sp>
        <p:nvSpPr>
          <p:cNvPr id="3" name="Espace réservé du contenu 2"/>
          <p:cNvSpPr>
            <a:spLocks noGrp="1"/>
          </p:cNvSpPr>
          <p:nvPr>
            <p:ph idx="1"/>
          </p:nvPr>
        </p:nvSpPr>
        <p:spPr>
          <a:xfrm>
            <a:off x="609600" y="1358280"/>
            <a:ext cx="10959008"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7183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118534" y="88900"/>
            <a:ext cx="11954933"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6" name="Rectangle 5"/>
          <p:cNvSpPr/>
          <p:nvPr/>
        </p:nvSpPr>
        <p:spPr>
          <a:xfrm>
            <a:off x="239185" y="188914"/>
            <a:ext cx="11713633"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600">
              <a:solidFill>
                <a:srgbClr val="FFFFFF"/>
              </a:solidFill>
              <a:latin typeface="Verdana" panose="020B0604030504040204" pitchFamily="34" charset="0"/>
            </a:endParaRPr>
          </a:p>
        </p:txBody>
      </p:sp>
      <p:sp>
        <p:nvSpPr>
          <p:cNvPr id="7" name="Rectangle 6"/>
          <p:cNvSpPr/>
          <p:nvPr/>
        </p:nvSpPr>
        <p:spPr>
          <a:xfrm>
            <a:off x="1871133" y="1050926"/>
            <a:ext cx="87376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fr-FR" sz="1600">
              <a:solidFill>
                <a:srgbClr val="FFFFFF"/>
              </a:solidFill>
              <a:latin typeface="Verdana" panose="020B0604030504040204" pitchFamily="34" charset="0"/>
            </a:endParaRP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40385" y="5659439"/>
            <a:ext cx="577849"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408518" y="282575"/>
            <a:ext cx="478367"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0" name="Oval 9"/>
          <p:cNvSpPr/>
          <p:nvPr/>
        </p:nvSpPr>
        <p:spPr>
          <a:xfrm>
            <a:off x="1032933" y="307975"/>
            <a:ext cx="287867"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1" name="Oval 10"/>
          <p:cNvSpPr/>
          <p:nvPr/>
        </p:nvSpPr>
        <p:spPr>
          <a:xfrm>
            <a:off x="452967" y="733426"/>
            <a:ext cx="389467"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12" name="Oval 11"/>
          <p:cNvSpPr/>
          <p:nvPr/>
        </p:nvSpPr>
        <p:spPr>
          <a:xfrm>
            <a:off x="11377084" y="260350"/>
            <a:ext cx="480483"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5" name="Oval 14"/>
          <p:cNvSpPr/>
          <p:nvPr/>
        </p:nvSpPr>
        <p:spPr>
          <a:xfrm>
            <a:off x="10991851" y="307975"/>
            <a:ext cx="287867"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16" name="Oval 15"/>
          <p:cNvSpPr/>
          <p:nvPr/>
        </p:nvSpPr>
        <p:spPr>
          <a:xfrm>
            <a:off x="11430000" y="708026"/>
            <a:ext cx="389467"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951" y="1139825"/>
            <a:ext cx="89281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871976" y="4762201"/>
            <a:ext cx="8544949" cy="504056"/>
          </a:xfrm>
        </p:spPr>
        <p:txBody>
          <a:bodyPr/>
          <a:lstStyle>
            <a:lvl1pPr algn="l">
              <a:defRPr>
                <a:solidFill>
                  <a:schemeClr val="tx1">
                    <a:lumMod val="85000"/>
                    <a:lumOff val="15000"/>
                  </a:schemeClr>
                </a:solidFill>
              </a:defRPr>
            </a:lvl1pPr>
          </a:lstStyle>
          <a:p>
            <a:r>
              <a:rPr lang="en-US"/>
              <a:t>Click to edit Master title style</a:t>
            </a:r>
            <a:endParaRPr lang="fr-FR" dirty="0"/>
          </a:p>
        </p:txBody>
      </p:sp>
      <p:sp>
        <p:nvSpPr>
          <p:cNvPr id="14" name="Espace réservé du texte 11"/>
          <p:cNvSpPr>
            <a:spLocks noGrp="1"/>
          </p:cNvSpPr>
          <p:nvPr>
            <p:ph type="body" sz="quarter" idx="10"/>
          </p:nvPr>
        </p:nvSpPr>
        <p:spPr>
          <a:xfrm>
            <a:off x="1872157" y="5517480"/>
            <a:ext cx="8544587"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a:t>Click to edit Master text styles</a:t>
            </a:r>
          </a:p>
        </p:txBody>
      </p:sp>
      <p:sp>
        <p:nvSpPr>
          <p:cNvPr id="18" name="Espace réservé du texte 17"/>
          <p:cNvSpPr>
            <a:spLocks noGrp="1"/>
          </p:cNvSpPr>
          <p:nvPr>
            <p:ph type="body" sz="quarter" idx="11"/>
          </p:nvPr>
        </p:nvSpPr>
        <p:spPr>
          <a:xfrm>
            <a:off x="1871960" y="5157192"/>
            <a:ext cx="8544983" cy="431800"/>
          </a:xfrm>
        </p:spPr>
        <p:txBody>
          <a:bodyPr/>
          <a:lstStyle>
            <a:lvl1pPr marL="0" indent="0">
              <a:buNone/>
              <a:defRPr sz="2000" i="1">
                <a:solidFill>
                  <a:srgbClr val="22BBEA"/>
                </a:solidFill>
              </a:defRPr>
            </a:lvl1pPr>
          </a:lstStyle>
          <a:p>
            <a:pPr lvl="0"/>
            <a:r>
              <a:rPr lang="en-US"/>
              <a:t>Click to edit Master text styles</a:t>
            </a:r>
          </a:p>
        </p:txBody>
      </p:sp>
    </p:spTree>
    <p:extLst>
      <p:ext uri="{BB962C8B-B14F-4D97-AF65-F5344CB8AC3E}">
        <p14:creationId xmlns:p14="http://schemas.microsoft.com/office/powerpoint/2010/main" val="2537423351"/>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118534" y="88901"/>
            <a:ext cx="11954933"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5" name="Rectangle 4"/>
          <p:cNvSpPr/>
          <p:nvPr/>
        </p:nvSpPr>
        <p:spPr>
          <a:xfrm>
            <a:off x="239185" y="188914"/>
            <a:ext cx="11713633"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4285" y="5876925"/>
            <a:ext cx="122343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10513485" y="6092826"/>
            <a:ext cx="1246716" cy="307975"/>
          </a:xfrm>
          <a:prstGeom prst="rect">
            <a:avLst/>
          </a:prstGeom>
          <a:noFill/>
        </p:spPr>
        <p:txBody>
          <a:bodyPr>
            <a:spAutoFit/>
          </a:bodyP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r" eaLnBrk="1" hangingPunct="1">
              <a:defRPr/>
            </a:pPr>
            <a:fld id="{FF420EB8-123C-4AAF-B272-4583EBABC6DC}" type="slidenum">
              <a:rPr lang="ja-JP" altLang="fr-FR" sz="1400" smtClean="0">
                <a:solidFill>
                  <a:srgbClr val="22BBEA"/>
                </a:solidFill>
                <a:latin typeface="Arial" panose="020B0604020202020204" pitchFamily="34" charset="0"/>
                <a:ea typeface="MS PGothic" panose="020B0600070205080204" pitchFamily="34" charset="-128"/>
                <a:cs typeface="Arial" panose="020B0604020202020204" pitchFamily="34" charset="0"/>
              </a:rPr>
              <a:pPr algn="r" eaLnBrk="1" hangingPunct="1">
                <a:defRPr/>
              </a:pPr>
              <a:t>‹#›</a:t>
            </a:fld>
            <a:endParaRPr lang="fr-FR" altLang="ja-JP" sz="1600">
              <a:solidFill>
                <a:srgbClr val="22BBEA"/>
              </a:solidFill>
              <a:latin typeface="Arial" panose="020B0604020202020204" pitchFamily="34" charset="0"/>
              <a:ea typeface="MS PGothic" panose="020B0600070205080204" pitchFamily="34" charset="-128"/>
              <a:cs typeface="Arial" panose="020B0604020202020204" pitchFamily="34" charset="0"/>
            </a:endParaRPr>
          </a:p>
        </p:txBody>
      </p:sp>
      <p:sp>
        <p:nvSpPr>
          <p:cNvPr id="8" name="Oval 7"/>
          <p:cNvSpPr/>
          <p:nvPr/>
        </p:nvSpPr>
        <p:spPr>
          <a:xfrm>
            <a:off x="408518" y="282575"/>
            <a:ext cx="478367"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9" name="Oval 8"/>
          <p:cNvSpPr/>
          <p:nvPr/>
        </p:nvSpPr>
        <p:spPr>
          <a:xfrm>
            <a:off x="1032933" y="307975"/>
            <a:ext cx="287867"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0" name="Oval 9"/>
          <p:cNvSpPr/>
          <p:nvPr/>
        </p:nvSpPr>
        <p:spPr>
          <a:xfrm>
            <a:off x="452967" y="733426"/>
            <a:ext cx="389467"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11" name="Oval 10"/>
          <p:cNvSpPr/>
          <p:nvPr/>
        </p:nvSpPr>
        <p:spPr>
          <a:xfrm>
            <a:off x="11377084" y="260350"/>
            <a:ext cx="480483"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2" name="Oval 14"/>
          <p:cNvSpPr/>
          <p:nvPr/>
        </p:nvSpPr>
        <p:spPr>
          <a:xfrm>
            <a:off x="11430000" y="708026"/>
            <a:ext cx="389467"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3" name="Oval 13"/>
          <p:cNvSpPr/>
          <p:nvPr/>
        </p:nvSpPr>
        <p:spPr>
          <a:xfrm>
            <a:off x="10991851" y="307975"/>
            <a:ext cx="287867"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2" name="Titre 1"/>
          <p:cNvSpPr>
            <a:spLocks noGrp="1"/>
          </p:cNvSpPr>
          <p:nvPr>
            <p:ph type="title"/>
          </p:nvPr>
        </p:nvSpPr>
        <p:spPr>
          <a:xfrm>
            <a:off x="1345831" y="2066926"/>
            <a:ext cx="9549407" cy="1146051"/>
          </a:xfrm>
        </p:spPr>
        <p:txBody>
          <a:bodyPr/>
          <a:lstStyle>
            <a:lvl1pPr algn="ctr">
              <a:defRPr sz="2800" b="1" cap="all"/>
            </a:lvl1pPr>
          </a:lstStyle>
          <a:p>
            <a:r>
              <a:rPr lang="en-US"/>
              <a:t>Click to edit Master title style</a:t>
            </a:r>
            <a:endParaRPr lang="fr-FR" dirty="0"/>
          </a:p>
        </p:txBody>
      </p:sp>
      <p:sp>
        <p:nvSpPr>
          <p:cNvPr id="3" name="Espace réservé du texte 2"/>
          <p:cNvSpPr>
            <a:spLocks noGrp="1"/>
          </p:cNvSpPr>
          <p:nvPr>
            <p:ph type="body" idx="1"/>
          </p:nvPr>
        </p:nvSpPr>
        <p:spPr>
          <a:xfrm>
            <a:off x="1344533" y="3429000"/>
            <a:ext cx="9552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9766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239185" y="188914"/>
            <a:ext cx="11713633"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5" name="Rectangle 4"/>
          <p:cNvSpPr/>
          <p:nvPr/>
        </p:nvSpPr>
        <p:spPr>
          <a:xfrm>
            <a:off x="118534" y="88901"/>
            <a:ext cx="11954933"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6" name="ZoneTexte 7"/>
          <p:cNvSpPr txBox="1"/>
          <p:nvPr/>
        </p:nvSpPr>
        <p:spPr>
          <a:xfrm>
            <a:off x="10513485" y="6092826"/>
            <a:ext cx="1246716" cy="307975"/>
          </a:xfrm>
          <a:prstGeom prst="rect">
            <a:avLst/>
          </a:prstGeom>
          <a:noFill/>
        </p:spPr>
        <p:txBody>
          <a:bodyPr>
            <a:spAutoFit/>
          </a:bodyP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r" eaLnBrk="1" hangingPunct="1">
              <a:defRPr/>
            </a:pPr>
            <a:fld id="{E918F632-3F06-4420-B5CD-82FD1D279E41}" type="slidenum">
              <a:rPr lang="ja-JP" altLang="fr-FR" sz="1400" smtClean="0">
                <a:solidFill>
                  <a:srgbClr val="22BBEA"/>
                </a:solidFill>
                <a:latin typeface="Arial" panose="020B0604020202020204" pitchFamily="34" charset="0"/>
                <a:ea typeface="MS PGothic" panose="020B0600070205080204" pitchFamily="34" charset="-128"/>
                <a:cs typeface="Arial" panose="020B0604020202020204" pitchFamily="34" charset="0"/>
              </a:rPr>
              <a:pPr algn="r" eaLnBrk="1" hangingPunct="1">
                <a:defRPr/>
              </a:pPr>
              <a:t>‹#›</a:t>
            </a:fld>
            <a:endParaRPr lang="fr-FR" altLang="ja-JP" sz="1600">
              <a:solidFill>
                <a:srgbClr val="22BBEA"/>
              </a:solidFill>
              <a:latin typeface="Arial" panose="020B0604020202020204" pitchFamily="34" charset="0"/>
              <a:ea typeface="MS PGothic" panose="020B0600070205080204" pitchFamily="34" charset="-128"/>
              <a:cs typeface="Arial" panose="020B0604020202020204" pitchFamily="34" charset="0"/>
            </a:endParaRPr>
          </a:p>
        </p:txBody>
      </p:sp>
      <p:sp>
        <p:nvSpPr>
          <p:cNvPr id="7" name="Oval 9"/>
          <p:cNvSpPr/>
          <p:nvPr/>
        </p:nvSpPr>
        <p:spPr>
          <a:xfrm>
            <a:off x="408518" y="282575"/>
            <a:ext cx="478367"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8" name="Oval 10"/>
          <p:cNvSpPr/>
          <p:nvPr/>
        </p:nvSpPr>
        <p:spPr>
          <a:xfrm>
            <a:off x="1032933" y="307975"/>
            <a:ext cx="287867"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9" name="Oval 11"/>
          <p:cNvSpPr/>
          <p:nvPr/>
        </p:nvSpPr>
        <p:spPr>
          <a:xfrm>
            <a:off x="452967" y="733426"/>
            <a:ext cx="389467"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10" name="Oval 12"/>
          <p:cNvSpPr/>
          <p:nvPr/>
        </p:nvSpPr>
        <p:spPr>
          <a:xfrm>
            <a:off x="11377084" y="260350"/>
            <a:ext cx="480483"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1" name="Oval 14"/>
          <p:cNvSpPr/>
          <p:nvPr/>
        </p:nvSpPr>
        <p:spPr>
          <a:xfrm>
            <a:off x="11430000" y="708026"/>
            <a:ext cx="389467"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4285" y="5876925"/>
            <a:ext cx="122343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10991851" y="307975"/>
            <a:ext cx="287867"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2" name="Titre 1"/>
          <p:cNvSpPr>
            <a:spLocks noGrp="1"/>
          </p:cNvSpPr>
          <p:nvPr>
            <p:ph type="title"/>
          </p:nvPr>
        </p:nvSpPr>
        <p:spPr>
          <a:xfrm>
            <a:off x="609600" y="219951"/>
            <a:ext cx="10959008"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a:t>Click to edit Master title style</a:t>
            </a:r>
            <a:endParaRPr lang="fr-FR" dirty="0"/>
          </a:p>
        </p:txBody>
      </p:sp>
      <p:sp>
        <p:nvSpPr>
          <p:cNvPr id="3" name="Espace réservé du contenu 2"/>
          <p:cNvSpPr>
            <a:spLocks noGrp="1"/>
          </p:cNvSpPr>
          <p:nvPr>
            <p:ph idx="1"/>
          </p:nvPr>
        </p:nvSpPr>
        <p:spPr>
          <a:xfrm>
            <a:off x="609600" y="1358280"/>
            <a:ext cx="10959008"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566851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a:t>Cliquez pour modifier le style du titre</a:t>
            </a:r>
          </a:p>
        </p:txBody>
      </p:sp>
      <p:sp>
        <p:nvSpPr>
          <p:cNvPr id="1027" name="Espace réservé du texte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a:t>Cliquez pour modifier les styles du texte du masque</a:t>
            </a:r>
          </a:p>
          <a:p>
            <a:pPr lvl="1"/>
            <a:r>
              <a:rPr lang="fr-FR" altLang="ja-JP"/>
              <a:t>Deuxième niveau</a:t>
            </a:r>
          </a:p>
          <a:p>
            <a:pPr lvl="2"/>
            <a:r>
              <a:rPr lang="fr-FR" altLang="ja-JP"/>
              <a:t>Troisième niveau</a:t>
            </a:r>
          </a:p>
          <a:p>
            <a:pPr lvl="3"/>
            <a:r>
              <a:rPr lang="fr-FR" altLang="ja-JP"/>
              <a:t>Quatrième niveau</a:t>
            </a:r>
          </a:p>
          <a:p>
            <a:pPr lvl="4"/>
            <a:r>
              <a:rPr lang="fr-FR" altLang="ja-JP"/>
              <a:t>Cinquième niveau</a:t>
            </a:r>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MS PGothic" panose="020B0600070205080204" pitchFamily="34" charset="-128"/>
              </a:defRPr>
            </a:lvl1pPr>
          </a:lstStyle>
          <a:p>
            <a:fld id="{032A12B2-B19E-400A-9BDA-6B77A30785C5}" type="slidenum">
              <a:rPr lang="en-US" smtClean="0"/>
              <a:t>‹#›</a:t>
            </a:fld>
            <a:endParaRPr lang="en-US"/>
          </a:p>
        </p:txBody>
      </p:sp>
    </p:spTree>
    <p:extLst>
      <p:ext uri="{BB962C8B-B14F-4D97-AF65-F5344CB8AC3E}">
        <p14:creationId xmlns:p14="http://schemas.microsoft.com/office/powerpoint/2010/main" val="129995169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73" r:id="rId4"/>
    <p:sldLayoutId id="2147483674" r:id="rId5"/>
    <p:sldLayoutId id="2147483675" r:id="rId6"/>
  </p:sldLayoutIdLst>
  <p:txStyles>
    <p:title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1" fontAlgn="base" hangingPunct="1">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MS PGothic" panose="020B0600070205080204" pitchFamily="34" charset="-128"/>
          <a:cs typeface="Verdana" pitchFamily="34" charset="0"/>
        </a:defRPr>
      </a:lvl2pPr>
      <a:lvl3pPr marL="1143000" indent="-228600" algn="l" rtl="0" eaLnBrk="1" fontAlgn="base" hangingPunct="1">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MS PGothic" panose="020B0600070205080204" pitchFamily="34" charset="-128"/>
          <a:cs typeface="Verdana" pitchFamily="34" charset="0"/>
        </a:defRPr>
      </a:lvl3pPr>
      <a:lvl4pPr marL="1600200" indent="-228600" algn="l" rtl="0" eaLnBrk="1" fontAlgn="base" hangingPunct="1">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MS PGothic" panose="020B0600070205080204" pitchFamily="34" charset="-128"/>
          <a:cs typeface="Verdana" pitchFamily="34" charset="0"/>
        </a:defRPr>
      </a:lvl4pPr>
      <a:lvl5pPr marL="2057400" indent="-228600" algn="l" rtl="0" eaLnBrk="1" fontAlgn="base" hangingPunct="1">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MS PGothic"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a:t>Cliquez pour modifier le style du titre</a:t>
            </a:r>
          </a:p>
        </p:txBody>
      </p:sp>
      <p:sp>
        <p:nvSpPr>
          <p:cNvPr id="2051" name="Espace réservé du texte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a:t>Cliquez pour modifier les styles du texte du masque</a:t>
            </a:r>
          </a:p>
          <a:p>
            <a:pPr lvl="1"/>
            <a:r>
              <a:rPr lang="fr-FR" altLang="ja-JP"/>
              <a:t>Deuxième niveau</a:t>
            </a:r>
          </a:p>
          <a:p>
            <a:pPr lvl="2"/>
            <a:r>
              <a:rPr lang="fr-FR" altLang="ja-JP"/>
              <a:t>Troisième niveau</a:t>
            </a:r>
          </a:p>
          <a:p>
            <a:pPr lvl="3"/>
            <a:r>
              <a:rPr lang="fr-FR" altLang="ja-JP"/>
              <a:t>Quatrième niveau</a:t>
            </a:r>
          </a:p>
          <a:p>
            <a:pPr lvl="4"/>
            <a:r>
              <a:rPr lang="fr-FR" altLang="ja-JP"/>
              <a:t>Cinquième niveau</a:t>
            </a:r>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MS PGothic" panose="020B0600070205080204" pitchFamily="34" charset="-128"/>
              </a:defRPr>
            </a:lvl1pPr>
          </a:lstStyle>
          <a:p>
            <a:pPr>
              <a:defRPr/>
            </a:pPr>
            <a:fld id="{066EFD67-11AD-4EF8-91EB-602E037E2FC1}" type="slidenum">
              <a:rPr lang="en-GB"/>
              <a:pPr>
                <a:defRPr/>
              </a:pPr>
              <a:t>‹#›</a:t>
            </a:fld>
            <a:endParaRPr lang="en-GB"/>
          </a:p>
        </p:txBody>
      </p:sp>
      <p:pic>
        <p:nvPicPr>
          <p:cNvPr id="5" name="Picture 2" descr="C:\Users\Delphine\AppData\Local\Microsoft\Windows\Temporary Internet Files\Content.IE5\TDBO9OWE\templat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4" y="1588"/>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45248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p:txStyles>
    <p:title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1" fontAlgn="base" hangingPunct="1">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MS PGothic" panose="020B0600070205080204" pitchFamily="34" charset="-128"/>
          <a:cs typeface="Verdana" pitchFamily="34" charset="0"/>
        </a:defRPr>
      </a:lvl2pPr>
      <a:lvl3pPr marL="1143000" indent="-228600" algn="l" rtl="0" eaLnBrk="1" fontAlgn="base" hangingPunct="1">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MS PGothic" panose="020B0600070205080204" pitchFamily="34" charset="-128"/>
          <a:cs typeface="Verdana" pitchFamily="34" charset="0"/>
        </a:defRPr>
      </a:lvl3pPr>
      <a:lvl4pPr marL="1600200" indent="-228600" algn="l" rtl="0" eaLnBrk="1" fontAlgn="base" hangingPunct="1">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MS PGothic" panose="020B0600070205080204" pitchFamily="34" charset="-128"/>
          <a:cs typeface="Verdana" pitchFamily="34" charset="0"/>
        </a:defRPr>
      </a:lvl4pPr>
      <a:lvl5pPr marL="2057400" indent="-228600" algn="l" rtl="0" eaLnBrk="1" fontAlgn="base" hangingPunct="1">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MS PGothic"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467383" y="4666183"/>
            <a:ext cx="10360562" cy="431800"/>
          </a:xfrm>
        </p:spPr>
        <p:txBody>
          <a:bodyPr/>
          <a:lstStyle/>
          <a:p>
            <a:pPr marL="0" indent="0">
              <a:buNone/>
            </a:pPr>
            <a:r>
              <a:rPr lang="en-US" sz="4800" b="1" dirty="0">
                <a:solidFill>
                  <a:schemeClr val="bg1">
                    <a:lumMod val="95000"/>
                  </a:schemeClr>
                </a:solidFill>
                <a:effectLst>
                  <a:outerShdw blurRad="50800" dist="38100" dir="2700000" algn="tl" rotWithShape="0">
                    <a:prstClr val="black">
                      <a:alpha val="40000"/>
                    </a:prstClr>
                  </a:outerShdw>
                </a:effectLst>
              </a:rPr>
              <a:t>Speed Building part 1</a:t>
            </a:r>
          </a:p>
        </p:txBody>
      </p:sp>
    </p:spTree>
    <p:extLst>
      <p:ext uri="{BB962C8B-B14F-4D97-AF65-F5344CB8AC3E}">
        <p14:creationId xmlns:p14="http://schemas.microsoft.com/office/powerpoint/2010/main" val="47825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0" y="220663"/>
            <a:ext cx="10958513" cy="939800"/>
          </a:xfrm>
          <a:ln/>
        </p:spPr>
        <p:txBody>
          <a:bodyPr/>
          <a:lstStyle/>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Content</a:t>
            </a:r>
            <a:endParaRPr lang="en-GB" dirty="0"/>
          </a:p>
        </p:txBody>
      </p:sp>
      <p:sp>
        <p:nvSpPr>
          <p:cNvPr id="5122" name="Rectangle 2"/>
          <p:cNvSpPr>
            <a:spLocks noGrp="1" noChangeArrowheads="1"/>
          </p:cNvSpPr>
          <p:nvPr>
            <p:ph idx="4294967295"/>
          </p:nvPr>
        </p:nvSpPr>
        <p:spPr>
          <a:xfrm>
            <a:off x="1454943" y="1255024"/>
            <a:ext cx="8048625" cy="3868738"/>
          </a:xfrm>
          <a:ln/>
        </p:spPr>
        <p:txBody>
          <a:bodyPr>
            <a:normAutofit/>
          </a:bodyPr>
          <a:lstStyle/>
          <a:p>
            <a:pPr marL="0" indent="0">
              <a:lnSpc>
                <a:spcPct val="120000"/>
              </a:lnSpc>
              <a:buNone/>
            </a:pPr>
            <a:r>
              <a:rPr lang="en-US" dirty="0"/>
              <a:t>After finish this lesson students will be able to: </a:t>
            </a:r>
          </a:p>
          <a:p>
            <a:pPr marL="285750" indent="-285750">
              <a:lnSpc>
                <a:spcPct val="120000"/>
              </a:lnSpc>
            </a:pPr>
            <a:r>
              <a:rPr lang="en-US" dirty="0"/>
              <a:t>Improve their English typing skill that they learn in chapter two:  </a:t>
            </a:r>
          </a:p>
          <a:p>
            <a:pPr lvl="1">
              <a:lnSpc>
                <a:spcPct val="12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Focus on the home row</a:t>
            </a:r>
          </a:p>
          <a:p>
            <a:pPr lvl="1">
              <a:lnSpc>
                <a:spcPct val="12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Focus on the index finger keys</a:t>
            </a:r>
          </a:p>
        </p:txBody>
      </p:sp>
    </p:spTree>
    <p:extLst>
      <p:ext uri="{BB962C8B-B14F-4D97-AF65-F5344CB8AC3E}">
        <p14:creationId xmlns:p14="http://schemas.microsoft.com/office/powerpoint/2010/main" val="14181199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Image result for snail raceing"/>
          <p:cNvPicPr>
            <a:picLocks noChangeAspect="1" noChangeArrowheads="1"/>
          </p:cNvPicPr>
          <p:nvPr/>
        </p:nvPicPr>
        <p:blipFill rotWithShape="1">
          <a:blip r:embed="rId2">
            <a:extLst>
              <a:ext uri="{28A0092B-C50C-407E-A947-70E740481C1C}">
                <a14:useLocalDpi xmlns:a14="http://schemas.microsoft.com/office/drawing/2010/main" val="0"/>
              </a:ext>
            </a:extLst>
          </a:blip>
          <a:srcRect l="5328" t="10392" r="3781" b="15763"/>
          <a:stretch/>
        </p:blipFill>
        <p:spPr bwMode="auto">
          <a:xfrm>
            <a:off x="2069294" y="2751992"/>
            <a:ext cx="3172299" cy="15826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idx="4294967295"/>
          </p:nvPr>
        </p:nvSpPr>
        <p:spPr>
          <a:xfrm>
            <a:off x="0" y="220663"/>
            <a:ext cx="10958513" cy="939800"/>
          </a:xfrm>
        </p:spPr>
        <p:txBody>
          <a:bodyPr/>
          <a:lstStyle/>
          <a:p>
            <a:r>
              <a:rPr lang="en-US" dirty="0"/>
              <a:t>Introduction</a:t>
            </a:r>
          </a:p>
        </p:txBody>
      </p:sp>
      <p:sp>
        <p:nvSpPr>
          <p:cNvPr id="3" name="Content Placeholder 2"/>
          <p:cNvSpPr>
            <a:spLocks noGrp="1"/>
          </p:cNvSpPr>
          <p:nvPr>
            <p:ph idx="4294967295"/>
          </p:nvPr>
        </p:nvSpPr>
        <p:spPr>
          <a:xfrm>
            <a:off x="276045" y="1323497"/>
            <a:ext cx="10958513" cy="3914775"/>
          </a:xfrm>
        </p:spPr>
        <p:txBody>
          <a:bodyPr>
            <a:normAutofit/>
          </a:bodyPr>
          <a:lstStyle/>
          <a:p>
            <a:pPr marL="0" indent="0" algn="just">
              <a:buNone/>
            </a:pPr>
            <a:r>
              <a:rPr lang="en-US" sz="2000" dirty="0"/>
              <a:t>This course is designed to increase your typing speed and confidence. You will focus on the keys for each finger, type longer texts and train with some of the most common English words. </a:t>
            </a:r>
          </a:p>
        </p:txBody>
      </p:sp>
      <p:pic>
        <p:nvPicPr>
          <p:cNvPr id="1032" name="Picture 8"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903" y="3280885"/>
            <a:ext cx="3310287" cy="3310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18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0663"/>
            <a:ext cx="10958513" cy="939800"/>
          </a:xfrm>
        </p:spPr>
        <p:txBody>
          <a:bodyPr/>
          <a:lstStyle/>
          <a:p>
            <a:r>
              <a:rPr lang="en-GB" dirty="0"/>
              <a:t>Focus on the Home Row</a:t>
            </a:r>
          </a:p>
        </p:txBody>
      </p:sp>
      <p:sp>
        <p:nvSpPr>
          <p:cNvPr id="3" name="Content Placeholder 2"/>
          <p:cNvSpPr>
            <a:spLocks noGrp="1"/>
          </p:cNvSpPr>
          <p:nvPr>
            <p:ph idx="4294967295"/>
          </p:nvPr>
        </p:nvSpPr>
        <p:spPr>
          <a:xfrm flipH="1">
            <a:off x="1348581" y="997142"/>
            <a:ext cx="8261350" cy="4195762"/>
          </a:xfrm>
        </p:spPr>
        <p:txBody>
          <a:bodyPr>
            <a:normAutofit fontScale="85000" lnSpcReduction="10000"/>
          </a:bodyPr>
          <a:lstStyle/>
          <a:p>
            <a:pPr marL="0" indent="0">
              <a:lnSpc>
                <a:spcPct val="170000"/>
              </a:lnSpc>
              <a:buNone/>
            </a:pPr>
            <a:r>
              <a:rPr lang="en-GB" sz="2000" dirty="0"/>
              <a:t>1). Turn on your computer </a:t>
            </a:r>
          </a:p>
          <a:p>
            <a:pPr marL="0" indent="0">
              <a:lnSpc>
                <a:spcPct val="170000"/>
              </a:lnSpc>
              <a:buNone/>
            </a:pPr>
            <a:r>
              <a:rPr lang="en-GB" sz="2000" dirty="0"/>
              <a:t>2). Login into Typing Master with your account </a:t>
            </a:r>
          </a:p>
          <a:p>
            <a:pPr marL="0" indent="0">
              <a:lnSpc>
                <a:spcPct val="170000"/>
              </a:lnSpc>
              <a:buNone/>
            </a:pPr>
            <a:r>
              <a:rPr lang="en-GB" sz="2000" dirty="0"/>
              <a:t>3). Start to typing on “lesson one= Focus on the home row” </a:t>
            </a:r>
          </a:p>
          <a:p>
            <a:pPr lvl="1">
              <a:lnSpc>
                <a:spcPct val="170000"/>
              </a:lnSpc>
            </a:pPr>
            <a:r>
              <a:rPr lang="en-GB" sz="1600" dirty="0"/>
              <a:t>Review the home row= </a:t>
            </a:r>
            <a:r>
              <a:rPr lang="en-GB" sz="1600" dirty="0">
                <a:solidFill>
                  <a:srgbClr val="FF0000"/>
                </a:solidFill>
              </a:rPr>
              <a:t>6min</a:t>
            </a:r>
          </a:p>
          <a:p>
            <a:pPr lvl="1">
              <a:lnSpc>
                <a:spcPct val="170000"/>
              </a:lnSpc>
            </a:pPr>
            <a:r>
              <a:rPr lang="en-GB" sz="1600" dirty="0"/>
              <a:t>Fun phrases with A F J = </a:t>
            </a:r>
            <a:r>
              <a:rPr lang="en-GB" sz="1600" dirty="0">
                <a:solidFill>
                  <a:srgbClr val="FF0000"/>
                </a:solidFill>
              </a:rPr>
              <a:t>6min</a:t>
            </a:r>
          </a:p>
          <a:p>
            <a:pPr lvl="1">
              <a:lnSpc>
                <a:spcPct val="170000"/>
              </a:lnSpc>
            </a:pPr>
            <a:r>
              <a:rPr lang="en-GB" sz="1600" dirty="0"/>
              <a:t>Fun phrases with D K = </a:t>
            </a:r>
            <a:r>
              <a:rPr lang="en-GB" sz="1600" dirty="0">
                <a:solidFill>
                  <a:srgbClr val="FF0000"/>
                </a:solidFill>
              </a:rPr>
              <a:t>6min</a:t>
            </a:r>
          </a:p>
          <a:p>
            <a:pPr lvl="1">
              <a:lnSpc>
                <a:spcPct val="170000"/>
              </a:lnSpc>
            </a:pPr>
            <a:r>
              <a:rPr lang="en-GB" sz="1600" dirty="0"/>
              <a:t>Fun phrases with S L  = </a:t>
            </a:r>
            <a:r>
              <a:rPr lang="en-GB" sz="1600" dirty="0">
                <a:solidFill>
                  <a:srgbClr val="FF0000"/>
                </a:solidFill>
              </a:rPr>
              <a:t>6min</a:t>
            </a:r>
          </a:p>
          <a:p>
            <a:pPr lvl="1">
              <a:lnSpc>
                <a:spcPct val="170000"/>
              </a:lnSpc>
            </a:pPr>
            <a:r>
              <a:rPr lang="en-GB" sz="1600" dirty="0"/>
              <a:t>Brush Your Teeth = </a:t>
            </a:r>
            <a:r>
              <a:rPr lang="en-GB" sz="1600" dirty="0">
                <a:solidFill>
                  <a:srgbClr val="FF0000"/>
                </a:solidFill>
              </a:rPr>
              <a:t>6min</a:t>
            </a:r>
          </a:p>
          <a:p>
            <a:pPr lvl="1">
              <a:lnSpc>
                <a:spcPct val="170000"/>
              </a:lnSpc>
            </a:pPr>
            <a:r>
              <a:rPr lang="en-GB" sz="1600" dirty="0"/>
              <a:t>Shave Your face= </a:t>
            </a:r>
            <a:r>
              <a:rPr lang="en-GB" sz="1600" dirty="0">
                <a:solidFill>
                  <a:srgbClr val="FF0000"/>
                </a:solidFill>
              </a:rPr>
              <a:t>6min</a:t>
            </a:r>
          </a:p>
          <a:p>
            <a:pPr lvl="1">
              <a:lnSpc>
                <a:spcPct val="170000"/>
              </a:lnSpc>
            </a:pPr>
            <a:r>
              <a:rPr lang="en-GB" sz="1600" dirty="0"/>
              <a:t>Lesson exam, all letters = </a:t>
            </a:r>
            <a:r>
              <a:rPr lang="en-GB" sz="1600" dirty="0">
                <a:solidFill>
                  <a:srgbClr val="FF0000"/>
                </a:solidFill>
              </a:rPr>
              <a:t>10min</a:t>
            </a:r>
          </a:p>
          <a:p>
            <a:pPr marL="0" indent="0">
              <a:lnSpc>
                <a:spcPct val="170000"/>
              </a:lnSpc>
              <a:buNone/>
            </a:pPr>
            <a:endParaRPr lang="en-GB" sz="2000" dirty="0"/>
          </a:p>
          <a:p>
            <a:pPr marL="0" indent="0">
              <a:lnSpc>
                <a:spcPct val="170000"/>
              </a:lnSpc>
              <a:buNone/>
            </a:pPr>
            <a:endParaRPr lang="en-GB" sz="2000" dirty="0"/>
          </a:p>
        </p:txBody>
      </p:sp>
      <p:sp>
        <p:nvSpPr>
          <p:cNvPr id="4" name="TextBox 3"/>
          <p:cNvSpPr txBox="1"/>
          <p:nvPr/>
        </p:nvSpPr>
        <p:spPr>
          <a:xfrm>
            <a:off x="1348581" y="5491526"/>
            <a:ext cx="6997685" cy="369332"/>
          </a:xfrm>
          <a:prstGeom prst="rect">
            <a:avLst/>
          </a:prstGeom>
          <a:noFill/>
        </p:spPr>
        <p:txBody>
          <a:bodyPr wrap="none" rtlCol="0">
            <a:spAutoFit/>
          </a:bodyPr>
          <a:lstStyle/>
          <a:p>
            <a:r>
              <a:rPr lang="en-US" dirty="0">
                <a:solidFill>
                  <a:srgbClr val="FF0000"/>
                </a:solidFill>
              </a:rPr>
              <a:t>Students follow with instruction from Teacher one by one. </a:t>
            </a:r>
          </a:p>
        </p:txBody>
      </p:sp>
    </p:spTree>
    <p:extLst>
      <p:ext uri="{BB962C8B-B14F-4D97-AF65-F5344CB8AC3E}">
        <p14:creationId xmlns:p14="http://schemas.microsoft.com/office/powerpoint/2010/main" val="49961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0663"/>
            <a:ext cx="10958513" cy="939800"/>
          </a:xfrm>
        </p:spPr>
        <p:txBody>
          <a:bodyPr/>
          <a:lstStyle/>
          <a:p>
            <a:r>
              <a:rPr lang="en-GB" dirty="0"/>
              <a:t>Focus on the index finger keys</a:t>
            </a:r>
          </a:p>
        </p:txBody>
      </p:sp>
      <p:sp>
        <p:nvSpPr>
          <p:cNvPr id="3" name="Content Placeholder 2"/>
          <p:cNvSpPr>
            <a:spLocks noGrp="1"/>
          </p:cNvSpPr>
          <p:nvPr>
            <p:ph idx="4294967295"/>
          </p:nvPr>
        </p:nvSpPr>
        <p:spPr>
          <a:xfrm flipH="1">
            <a:off x="1127065" y="1216905"/>
            <a:ext cx="8261350" cy="3705225"/>
          </a:xfrm>
        </p:spPr>
        <p:txBody>
          <a:bodyPr>
            <a:normAutofit fontScale="85000" lnSpcReduction="10000"/>
          </a:bodyPr>
          <a:lstStyle/>
          <a:p>
            <a:pPr marL="0" indent="0">
              <a:lnSpc>
                <a:spcPct val="170000"/>
              </a:lnSpc>
              <a:buNone/>
            </a:pPr>
            <a:r>
              <a:rPr lang="en-GB" sz="2000" dirty="0"/>
              <a:t>1). Continue to the next lesson two “ Focus on the index finger keys” </a:t>
            </a:r>
          </a:p>
          <a:p>
            <a:pPr marL="0" indent="0">
              <a:lnSpc>
                <a:spcPct val="170000"/>
              </a:lnSpc>
              <a:buNone/>
            </a:pPr>
            <a:r>
              <a:rPr lang="en-GB" sz="2000" dirty="0"/>
              <a:t>2). Start to typing with instruction below: </a:t>
            </a:r>
          </a:p>
          <a:p>
            <a:pPr lvl="1">
              <a:lnSpc>
                <a:spcPct val="170000"/>
              </a:lnSpc>
            </a:pPr>
            <a:r>
              <a:rPr lang="en-GB" sz="1600" dirty="0"/>
              <a:t>Review index finger keys =</a:t>
            </a:r>
            <a:r>
              <a:rPr lang="en-GB" sz="1600" dirty="0">
                <a:solidFill>
                  <a:srgbClr val="FF0000"/>
                </a:solidFill>
              </a:rPr>
              <a:t>5min</a:t>
            </a:r>
          </a:p>
          <a:p>
            <a:pPr lvl="1">
              <a:lnSpc>
                <a:spcPct val="170000"/>
              </a:lnSpc>
            </a:pPr>
            <a:r>
              <a:rPr lang="en-GB" sz="1600" dirty="0"/>
              <a:t>Fun phrases with R T Y U =</a:t>
            </a:r>
            <a:r>
              <a:rPr lang="en-GB" sz="1600" dirty="0">
                <a:solidFill>
                  <a:srgbClr val="FF0000"/>
                </a:solidFill>
              </a:rPr>
              <a:t>6min</a:t>
            </a:r>
          </a:p>
          <a:p>
            <a:pPr lvl="1">
              <a:lnSpc>
                <a:spcPct val="170000"/>
              </a:lnSpc>
            </a:pPr>
            <a:r>
              <a:rPr lang="en-GB" sz="1600" dirty="0"/>
              <a:t>Fun phrases with G H =</a:t>
            </a:r>
            <a:r>
              <a:rPr lang="en-GB" sz="1600" dirty="0">
                <a:solidFill>
                  <a:srgbClr val="FF0000"/>
                </a:solidFill>
              </a:rPr>
              <a:t>6min</a:t>
            </a:r>
          </a:p>
          <a:p>
            <a:pPr lvl="1">
              <a:lnSpc>
                <a:spcPct val="170000"/>
              </a:lnSpc>
            </a:pPr>
            <a:r>
              <a:rPr lang="en-GB" sz="1600" dirty="0"/>
              <a:t>Fun phrases with V B N M =</a:t>
            </a:r>
            <a:r>
              <a:rPr lang="en-GB" sz="1600" dirty="0">
                <a:solidFill>
                  <a:srgbClr val="FF0000"/>
                </a:solidFill>
              </a:rPr>
              <a:t>6min</a:t>
            </a:r>
          </a:p>
          <a:p>
            <a:pPr lvl="1">
              <a:lnSpc>
                <a:spcPct val="170000"/>
              </a:lnSpc>
            </a:pPr>
            <a:r>
              <a:rPr lang="en-GB" sz="1600" dirty="0"/>
              <a:t>Get Dressed = </a:t>
            </a:r>
            <a:r>
              <a:rPr lang="en-GB" sz="1600" dirty="0">
                <a:solidFill>
                  <a:srgbClr val="FF0000"/>
                </a:solidFill>
              </a:rPr>
              <a:t>5min</a:t>
            </a:r>
          </a:p>
          <a:p>
            <a:pPr lvl="1">
              <a:lnSpc>
                <a:spcPct val="170000"/>
              </a:lnSpc>
            </a:pPr>
            <a:r>
              <a:rPr lang="en-GB" sz="1600" dirty="0"/>
              <a:t>Make Some Coffee =</a:t>
            </a:r>
            <a:r>
              <a:rPr lang="en-GB" sz="1600" dirty="0">
                <a:solidFill>
                  <a:srgbClr val="FF0000"/>
                </a:solidFill>
              </a:rPr>
              <a:t>5min</a:t>
            </a:r>
          </a:p>
          <a:p>
            <a:pPr lvl="1">
              <a:lnSpc>
                <a:spcPct val="170000"/>
              </a:lnSpc>
            </a:pPr>
            <a:r>
              <a:rPr lang="en-GB" sz="1600" dirty="0"/>
              <a:t>Lesson exam, all letters = </a:t>
            </a:r>
            <a:r>
              <a:rPr lang="en-GB" sz="1600" dirty="0">
                <a:solidFill>
                  <a:srgbClr val="FF0000"/>
                </a:solidFill>
              </a:rPr>
              <a:t>10min</a:t>
            </a:r>
          </a:p>
          <a:p>
            <a:pPr marL="0" indent="0">
              <a:lnSpc>
                <a:spcPct val="170000"/>
              </a:lnSpc>
              <a:buNone/>
            </a:pPr>
            <a:endParaRPr lang="en-GB" sz="2000" dirty="0"/>
          </a:p>
          <a:p>
            <a:pPr marL="0" indent="0">
              <a:lnSpc>
                <a:spcPct val="170000"/>
              </a:lnSpc>
              <a:buNone/>
            </a:pPr>
            <a:endParaRPr lang="en-GB" sz="2000" dirty="0"/>
          </a:p>
        </p:txBody>
      </p:sp>
      <p:sp>
        <p:nvSpPr>
          <p:cNvPr id="4" name="TextBox 3"/>
          <p:cNvSpPr txBox="1"/>
          <p:nvPr/>
        </p:nvSpPr>
        <p:spPr>
          <a:xfrm>
            <a:off x="861385" y="5271763"/>
            <a:ext cx="6997685" cy="369332"/>
          </a:xfrm>
          <a:prstGeom prst="rect">
            <a:avLst/>
          </a:prstGeom>
          <a:noFill/>
        </p:spPr>
        <p:txBody>
          <a:bodyPr wrap="none" rtlCol="0">
            <a:spAutoFit/>
          </a:bodyPr>
          <a:lstStyle/>
          <a:p>
            <a:r>
              <a:rPr lang="en-US" dirty="0">
                <a:solidFill>
                  <a:srgbClr val="FF0000"/>
                </a:solidFill>
              </a:rPr>
              <a:t>Students follow with instruction from Teacher one by one. </a:t>
            </a:r>
          </a:p>
        </p:txBody>
      </p:sp>
    </p:spTree>
    <p:extLst>
      <p:ext uri="{BB962C8B-B14F-4D97-AF65-F5344CB8AC3E}">
        <p14:creationId xmlns:p14="http://schemas.microsoft.com/office/powerpoint/2010/main" val="3279343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0663"/>
            <a:ext cx="10958513" cy="939800"/>
          </a:xfrm>
        </p:spPr>
        <p:txBody>
          <a:bodyPr/>
          <a:lstStyle/>
          <a:p>
            <a:r>
              <a:rPr lang="en-US" dirty="0"/>
              <a:t>HOMEWORK</a:t>
            </a:r>
          </a:p>
        </p:txBody>
      </p:sp>
      <p:sp>
        <p:nvSpPr>
          <p:cNvPr id="3" name="Content Placeholder 2"/>
          <p:cNvSpPr>
            <a:spLocks noGrp="1"/>
          </p:cNvSpPr>
          <p:nvPr>
            <p:ph idx="4294967295"/>
          </p:nvPr>
        </p:nvSpPr>
        <p:spPr>
          <a:xfrm>
            <a:off x="1285875" y="1160463"/>
            <a:ext cx="8386762" cy="4887912"/>
          </a:xfrm>
        </p:spPr>
        <p:txBody>
          <a:bodyPr>
            <a:normAutofit fontScale="92500" lnSpcReduction="10000"/>
          </a:bodyPr>
          <a:lstStyle/>
          <a:p>
            <a:r>
              <a:rPr lang="en-US" dirty="0"/>
              <a:t>Student Need to finish home work both in chapter </a:t>
            </a:r>
            <a:r>
              <a:rPr lang="en-US" b="1" dirty="0"/>
              <a:t>one</a:t>
            </a:r>
            <a:r>
              <a:rPr lang="en-US" dirty="0"/>
              <a:t> and </a:t>
            </a:r>
            <a:r>
              <a:rPr lang="en-US" b="1" dirty="0"/>
              <a:t>two</a:t>
            </a:r>
            <a:r>
              <a:rPr lang="en-US" dirty="0"/>
              <a:t> in Typing Master before next session:</a:t>
            </a:r>
          </a:p>
          <a:p>
            <a:r>
              <a:rPr lang="en-US" dirty="0"/>
              <a:t>Go to “Typing Test”</a:t>
            </a:r>
          </a:p>
          <a:p>
            <a:pPr lvl="1"/>
            <a:r>
              <a:rPr lang="en-US" dirty="0"/>
              <a:t>Behind the scene_homework01</a:t>
            </a:r>
          </a:p>
          <a:p>
            <a:pPr lvl="1"/>
            <a:r>
              <a:rPr lang="en-US" dirty="0"/>
              <a:t>History of photography_howework02</a:t>
            </a:r>
          </a:p>
          <a:p>
            <a:r>
              <a:rPr lang="en-US" dirty="0"/>
              <a:t>So it mean you need to qualify with speed in 10 min:</a:t>
            </a:r>
          </a:p>
          <a:p>
            <a:pPr lvl="1"/>
            <a:r>
              <a:rPr lang="en-US" dirty="0"/>
              <a:t>Less 15 wpm = 45 ( can’t continue) </a:t>
            </a:r>
          </a:p>
          <a:p>
            <a:pPr lvl="1"/>
            <a:r>
              <a:rPr lang="en-US" dirty="0"/>
              <a:t>15-19 wpm= 50 </a:t>
            </a:r>
          </a:p>
          <a:p>
            <a:pPr lvl="1"/>
            <a:r>
              <a:rPr lang="en-US" dirty="0"/>
              <a:t>20-24 wpm = 60 </a:t>
            </a:r>
          </a:p>
          <a:p>
            <a:pPr lvl="1"/>
            <a:r>
              <a:rPr lang="en-US" dirty="0"/>
              <a:t>25-29 wpm = 70</a:t>
            </a:r>
          </a:p>
          <a:p>
            <a:pPr lvl="1"/>
            <a:r>
              <a:rPr lang="en-US" dirty="0"/>
              <a:t>30-34 wpm =80</a:t>
            </a:r>
          </a:p>
          <a:p>
            <a:pPr lvl="1"/>
            <a:r>
              <a:rPr lang="en-US" dirty="0"/>
              <a:t>35-39 wpm = 90</a:t>
            </a:r>
          </a:p>
          <a:p>
            <a:pPr lvl="1"/>
            <a:r>
              <a:rPr lang="en-US" dirty="0"/>
              <a:t>40 up wpm= 100</a:t>
            </a:r>
          </a:p>
          <a:p>
            <a:pPr marL="457200" lvl="1" indent="0">
              <a:buNone/>
            </a:pPr>
            <a:r>
              <a:rPr lang="en-US" dirty="0"/>
              <a:t>Note: Teacher can check all your record typing. Do your best! </a:t>
            </a:r>
          </a:p>
        </p:txBody>
      </p:sp>
    </p:spTree>
    <p:extLst>
      <p:ext uri="{BB962C8B-B14F-4D97-AF65-F5344CB8AC3E}">
        <p14:creationId xmlns:p14="http://schemas.microsoft.com/office/powerpoint/2010/main" val="17101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88" y="69013"/>
            <a:ext cx="7051271" cy="7108165"/>
          </a:xfrm>
          <a:prstGeom prst="rect">
            <a:avLst/>
          </a:prstGeom>
        </p:spPr>
      </p:pic>
    </p:spTree>
    <p:extLst>
      <p:ext uri="{BB962C8B-B14F-4D97-AF65-F5344CB8AC3E}">
        <p14:creationId xmlns:p14="http://schemas.microsoft.com/office/powerpoint/2010/main" val="1016551784"/>
      </p:ext>
    </p:extLst>
  </p:cSld>
  <p:clrMapOvr>
    <a:masterClrMapping/>
  </p:clrMapOvr>
</p:sld>
</file>

<file path=ppt/theme/theme1.xml><?xml version="1.0" encoding="utf-8"?>
<a:theme xmlns:a="http://schemas.openxmlformats.org/drawingml/2006/main" name="2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1.Introduction to Database</Template>
  <TotalTime>3145</TotalTime>
  <Words>361</Words>
  <Application>Microsoft Office PowerPoint</Application>
  <PresentationFormat>Widescreen</PresentationFormat>
  <Paragraphs>49</Paragraphs>
  <Slides>7</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Verdana</vt:lpstr>
      <vt:lpstr>Wingdings</vt:lpstr>
      <vt:lpstr>2_Thème Office</vt:lpstr>
      <vt:lpstr>1_Thème Office</vt:lpstr>
      <vt:lpstr>PowerPoint Presentation</vt:lpstr>
      <vt:lpstr>Content</vt:lpstr>
      <vt:lpstr>Introduction</vt:lpstr>
      <vt:lpstr>Focus on the Home Row</vt:lpstr>
      <vt:lpstr>Focus on the index finger keys</vt:lpstr>
      <vt:lpstr>HOMEWORK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sothea thy</dc:creator>
  <cp:lastModifiedBy>Chantha IT</cp:lastModifiedBy>
  <cp:revision>145</cp:revision>
  <dcterms:created xsi:type="dcterms:W3CDTF">2015-10-06T06:32:39Z</dcterms:created>
  <dcterms:modified xsi:type="dcterms:W3CDTF">2022-02-06T01:56:46Z</dcterms:modified>
</cp:coreProperties>
</file>