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82502e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82502e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82502e2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82502e2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82502e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82502e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182502e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182502e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182502e2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182502e2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SitShop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Лучший магазин для Gamers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Лучшее что есть в linux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rm project/venv/db/users.db &amp;&amp; /bin/python3 /home/stepan/my_project/Yandex/SitShop/project/venv/server.py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Внешность сайта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Он идеален во многом, но это лучшее что в нем есть)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6975"/>
            <a:ext cx="7577498" cy="35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75" y="1243425"/>
            <a:ext cx="8247301" cy="4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 же сайт без регистрации и смс!?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1750"/>
            <a:ext cx="8168473" cy="3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ЛУЧШЕЕ ВНИМАНИЕ!!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*цмок*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