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</p:sldMasterIdLst>
  <p:notesMasterIdLst>
    <p:notesMasterId r:id="rId18"/>
  </p:notesMasterIdLst>
  <p:handoutMasterIdLst>
    <p:handoutMasterId r:id="rId19"/>
  </p:handoutMasterIdLst>
  <p:sldIdLst>
    <p:sldId id="304" r:id="rId6"/>
    <p:sldId id="320" r:id="rId7"/>
    <p:sldId id="763" r:id="rId8"/>
    <p:sldId id="329" r:id="rId9"/>
    <p:sldId id="774" r:id="rId10"/>
    <p:sldId id="775" r:id="rId11"/>
    <p:sldId id="773" r:id="rId12"/>
    <p:sldId id="572" r:id="rId13"/>
    <p:sldId id="336" r:id="rId14"/>
    <p:sldId id="356" r:id="rId15"/>
    <p:sldId id="772" r:id="rId16"/>
    <p:sldId id="3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  <a:srgbClr val="F2941D"/>
    <a:srgbClr val="C00000"/>
    <a:srgbClr val="D67D7F"/>
    <a:srgbClr val="CF686B"/>
    <a:srgbClr val="C13C40"/>
    <a:srgbClr val="B93234"/>
    <a:srgbClr val="ECC4C5"/>
    <a:srgbClr val="F1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3447" autoAdjust="0"/>
  </p:normalViewPr>
  <p:slideViewPr>
    <p:cSldViewPr snapToGrid="0">
      <p:cViewPr varScale="1">
        <p:scale>
          <a:sx n="77" d="100"/>
          <a:sy n="77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4E6A7-C23B-4154-9118-40AFF71977A1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D670F182-16B4-49AD-9F23-E88478C1C9A2}">
      <dgm:prSet phldrT="[Text]" custT="1"/>
      <dgm:spPr>
        <a:solidFill>
          <a:srgbClr val="F7941D">
            <a:alpha val="9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7630" tIns="87630" rIns="87630" bIns="87630" numCol="1" spcCol="1270" anchor="ctr" anchorCtr="0"/>
        <a:lstStyle/>
        <a:p>
          <a:r>
            <a:rPr lang="en-US" sz="2300" kern="1200" dirty="0"/>
            <a:t>Foundational Services </a:t>
          </a:r>
        </a:p>
      </dgm:t>
    </dgm:pt>
    <dgm:pt modelId="{CFAC1710-1068-4678-8368-EE9ECECD2904}" type="parTrans" cxnId="{D61E879D-C3A9-491A-9268-FBB980717066}">
      <dgm:prSet/>
      <dgm:spPr/>
      <dgm:t>
        <a:bodyPr/>
        <a:lstStyle/>
        <a:p>
          <a:endParaRPr lang="en-US"/>
        </a:p>
      </dgm:t>
    </dgm:pt>
    <dgm:pt modelId="{DA43681C-95E7-40D7-B16C-F224528F25AF}" type="sibTrans" cxnId="{D61E879D-C3A9-491A-9268-FBB980717066}">
      <dgm:prSet/>
      <dgm:spPr/>
      <dgm:t>
        <a:bodyPr/>
        <a:lstStyle/>
        <a:p>
          <a:endParaRPr lang="en-US"/>
        </a:p>
      </dgm:t>
    </dgm:pt>
    <dgm:pt modelId="{E9094603-B2FC-4AF9-B350-0B1A0C6244B8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Onboarding</a:t>
          </a:r>
        </a:p>
      </dgm:t>
    </dgm:pt>
    <dgm:pt modelId="{70EA0F57-FCA0-4D8B-A44A-BCA1432CB4A9}" type="parTrans" cxnId="{1040DEB2-D22E-43AB-B790-66145F14E86E}">
      <dgm:prSet/>
      <dgm:spPr/>
      <dgm:t>
        <a:bodyPr/>
        <a:lstStyle/>
        <a:p>
          <a:endParaRPr lang="en-US"/>
        </a:p>
      </dgm:t>
    </dgm:pt>
    <dgm:pt modelId="{D190EEDA-BBB8-4AE6-99BA-2E474398838E}" type="sibTrans" cxnId="{1040DEB2-D22E-43AB-B790-66145F14E86E}">
      <dgm:prSet/>
      <dgm:spPr/>
      <dgm:t>
        <a:bodyPr/>
        <a:lstStyle/>
        <a:p>
          <a:endParaRPr lang="en-US"/>
        </a:p>
      </dgm:t>
    </dgm:pt>
    <dgm:pt modelId="{A68A1550-871C-48E0-9C32-CBB900B04001}">
      <dgm:prSet custT="1"/>
      <dgm:spPr>
        <a:solidFill>
          <a:srgbClr val="F7941D">
            <a:alpha val="9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7630" tIns="87630" rIns="87630" bIns="87630" numCol="1" spcCol="1270" anchor="ctr" anchorCtr="0"/>
        <a:lstStyle/>
        <a:p>
          <a:r>
            <a:rPr lang="en-US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Azure File Sync and AD User Sync</a:t>
          </a:r>
          <a:endParaRPr lang="en-US" sz="2300" kern="1200" dirty="0"/>
        </a:p>
      </dgm:t>
    </dgm:pt>
    <dgm:pt modelId="{FB08AEB9-BEF5-4E80-8976-7B19C3ECB76B}" type="parTrans" cxnId="{A10D49BB-69CE-4CBA-83E6-28F1579F18E5}">
      <dgm:prSet/>
      <dgm:spPr/>
      <dgm:t>
        <a:bodyPr/>
        <a:lstStyle/>
        <a:p>
          <a:endParaRPr lang="en-US"/>
        </a:p>
      </dgm:t>
    </dgm:pt>
    <dgm:pt modelId="{28820627-6742-4D35-9152-13E9E02D5811}" type="sibTrans" cxnId="{A10D49BB-69CE-4CBA-83E6-28F1579F18E5}">
      <dgm:prSet/>
      <dgm:spPr/>
      <dgm:t>
        <a:bodyPr/>
        <a:lstStyle/>
        <a:p>
          <a:endParaRPr lang="en-US"/>
        </a:p>
      </dgm:t>
    </dgm:pt>
    <dgm:pt modelId="{1A90EDBE-CECC-4942-8506-4366816CF51E}">
      <dgm:prSet/>
      <dgm:spPr/>
      <dgm:t>
        <a:bodyPr/>
        <a:lstStyle/>
        <a:p>
          <a:r>
            <a:rPr lang="en-US" dirty="0"/>
            <a:t>Setting up Azure File Share with Active Directory </a:t>
          </a:r>
          <a:r>
            <a:rPr lang="en-IN" dirty="0"/>
            <a:t>Authentication</a:t>
          </a:r>
          <a:endParaRPr lang="en-US" dirty="0"/>
        </a:p>
      </dgm:t>
    </dgm:pt>
    <dgm:pt modelId="{8AC0D0DB-FB6D-464F-94A3-6720A1DEEACB}" type="parTrans" cxnId="{E7AB24E9-7FAC-4DD9-86F5-A6549EF93DE1}">
      <dgm:prSet/>
      <dgm:spPr/>
      <dgm:t>
        <a:bodyPr/>
        <a:lstStyle/>
        <a:p>
          <a:endParaRPr lang="en-US"/>
        </a:p>
      </dgm:t>
    </dgm:pt>
    <dgm:pt modelId="{E5E17531-A75F-42B4-AC2A-5D4ACA9D879A}" type="sibTrans" cxnId="{E7AB24E9-7FAC-4DD9-86F5-A6549EF93DE1}">
      <dgm:prSet/>
      <dgm:spPr/>
      <dgm:t>
        <a:bodyPr/>
        <a:lstStyle/>
        <a:p>
          <a:endParaRPr lang="en-US"/>
        </a:p>
      </dgm:t>
    </dgm:pt>
    <dgm:pt modelId="{C18749D5-4E0B-42DE-8828-123598547FBE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Identity and Access Management</a:t>
          </a:r>
        </a:p>
      </dgm:t>
    </dgm:pt>
    <dgm:pt modelId="{B6AE7296-8977-41DA-94B1-A3AD7A4CAE33}" type="parTrans" cxnId="{56A0260D-A1A8-4645-94AE-65C8A7C1AA7F}">
      <dgm:prSet/>
      <dgm:spPr/>
      <dgm:t>
        <a:bodyPr/>
        <a:lstStyle/>
        <a:p>
          <a:endParaRPr lang="en-US"/>
        </a:p>
      </dgm:t>
    </dgm:pt>
    <dgm:pt modelId="{AAD2820D-D6BA-4309-BC8E-0C941039EEF9}" type="sibTrans" cxnId="{56A0260D-A1A8-4645-94AE-65C8A7C1AA7F}">
      <dgm:prSet/>
      <dgm:spPr/>
      <dgm:t>
        <a:bodyPr/>
        <a:lstStyle/>
        <a:p>
          <a:endParaRPr lang="en-US"/>
        </a:p>
      </dgm:t>
    </dgm:pt>
    <dgm:pt modelId="{93283271-C175-4FF7-9DC1-66F02D620D70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Networking</a:t>
          </a:r>
        </a:p>
      </dgm:t>
    </dgm:pt>
    <dgm:pt modelId="{21441644-CAAE-49D2-B158-AC2494B49C56}" type="parTrans" cxnId="{47FB860C-15A6-4074-AC7A-D3B636ED71FE}">
      <dgm:prSet/>
      <dgm:spPr/>
      <dgm:t>
        <a:bodyPr/>
        <a:lstStyle/>
        <a:p>
          <a:endParaRPr lang="en-US"/>
        </a:p>
      </dgm:t>
    </dgm:pt>
    <dgm:pt modelId="{AD3367BA-5E8A-4A13-81FA-146047A55118}" type="sibTrans" cxnId="{47FB860C-15A6-4074-AC7A-D3B636ED71FE}">
      <dgm:prSet/>
      <dgm:spPr/>
      <dgm:t>
        <a:bodyPr/>
        <a:lstStyle/>
        <a:p>
          <a:endParaRPr lang="en-US"/>
        </a:p>
      </dgm:t>
    </dgm:pt>
    <dgm:pt modelId="{99F0310E-AE08-4F70-8AB0-5803B369234A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Security</a:t>
          </a:r>
        </a:p>
      </dgm:t>
    </dgm:pt>
    <dgm:pt modelId="{69F1E269-E3A2-418B-8567-95A7DB3EDB2A}" type="parTrans" cxnId="{173775A2-D706-4D4A-B11E-077E979B924D}">
      <dgm:prSet/>
      <dgm:spPr/>
      <dgm:t>
        <a:bodyPr/>
        <a:lstStyle/>
        <a:p>
          <a:endParaRPr lang="en-US"/>
        </a:p>
      </dgm:t>
    </dgm:pt>
    <dgm:pt modelId="{CB1EFEEE-46F3-401C-B7A5-F1E1D7C8E9B3}" type="sibTrans" cxnId="{173775A2-D706-4D4A-B11E-077E979B924D}">
      <dgm:prSet/>
      <dgm:spPr/>
      <dgm:t>
        <a:bodyPr/>
        <a:lstStyle/>
        <a:p>
          <a:endParaRPr lang="en-US"/>
        </a:p>
      </dgm:t>
    </dgm:pt>
    <dgm:pt modelId="{B097A1B4-593D-4665-8497-EF0A7DEBD4DE}">
      <dgm:prSet/>
      <dgm:spPr/>
      <dgm:t>
        <a:bodyPr/>
        <a:lstStyle/>
        <a:p>
          <a:r>
            <a:rPr lang="en-US" dirty="0"/>
            <a:t>Testing</a:t>
          </a:r>
        </a:p>
      </dgm:t>
    </dgm:pt>
    <dgm:pt modelId="{69EBD4CA-88E6-48C2-8893-8C03A0D784B8}" type="parTrans" cxnId="{358ACAA3-9C39-4917-A85D-55389452D80D}">
      <dgm:prSet/>
      <dgm:spPr/>
      <dgm:t>
        <a:bodyPr/>
        <a:lstStyle/>
        <a:p>
          <a:endParaRPr lang="en-US"/>
        </a:p>
      </dgm:t>
    </dgm:pt>
    <dgm:pt modelId="{5AFF7284-A4F2-4EEE-8FA0-181C03681B62}" type="sibTrans" cxnId="{358ACAA3-9C39-4917-A85D-55389452D80D}">
      <dgm:prSet/>
      <dgm:spPr/>
      <dgm:t>
        <a:bodyPr/>
        <a:lstStyle/>
        <a:p>
          <a:endParaRPr lang="en-US"/>
        </a:p>
      </dgm:t>
    </dgm:pt>
    <dgm:pt modelId="{580373EC-243F-4AFD-8B0B-A8B9552AA50A}">
      <dgm:prSet phldrT="[Text]"/>
      <dgm:spPr/>
      <dgm:t>
        <a:bodyPr/>
        <a:lstStyle/>
        <a:p>
          <a:r>
            <a:rPr lang="en-US" dirty="0"/>
            <a:t>Landing Zone setup and Minimum Viable Cloud</a:t>
          </a:r>
        </a:p>
      </dgm:t>
    </dgm:pt>
    <dgm:pt modelId="{561D1AD7-FDFD-485E-82DE-C640AEBF79E5}" type="parTrans" cxnId="{809DE631-4119-4DDC-908B-F62F955C385E}">
      <dgm:prSet/>
      <dgm:spPr/>
      <dgm:t>
        <a:bodyPr/>
        <a:lstStyle/>
        <a:p>
          <a:endParaRPr lang="en-US"/>
        </a:p>
      </dgm:t>
    </dgm:pt>
    <dgm:pt modelId="{079C8E66-DD7E-4585-8861-6BD4B7352E4E}" type="sibTrans" cxnId="{809DE631-4119-4DDC-908B-F62F955C385E}">
      <dgm:prSet/>
      <dgm:spPr/>
      <dgm:t>
        <a:bodyPr/>
        <a:lstStyle/>
        <a:p>
          <a:endParaRPr lang="en-US"/>
        </a:p>
      </dgm:t>
    </dgm:pt>
    <dgm:pt modelId="{6764A4E7-F451-4A5A-A476-618EA787B8B2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Governance</a:t>
          </a:r>
        </a:p>
      </dgm:t>
    </dgm:pt>
    <dgm:pt modelId="{A733500D-DA65-4E94-80EE-818A1FE36CFC}" type="parTrans" cxnId="{0EC822C9-3EE4-43A3-B4DE-D568527B0118}">
      <dgm:prSet/>
      <dgm:spPr/>
      <dgm:t>
        <a:bodyPr/>
        <a:lstStyle/>
        <a:p>
          <a:endParaRPr lang="en-US"/>
        </a:p>
      </dgm:t>
    </dgm:pt>
    <dgm:pt modelId="{8C51E6C0-0A1F-4565-AFBB-30D439349BB6}" type="sibTrans" cxnId="{0EC822C9-3EE4-43A3-B4DE-D568527B0118}">
      <dgm:prSet/>
      <dgm:spPr/>
      <dgm:t>
        <a:bodyPr/>
        <a:lstStyle/>
        <a:p>
          <a:endParaRPr lang="en-US"/>
        </a:p>
      </dgm:t>
    </dgm:pt>
    <dgm:pt modelId="{1FE533CB-CB87-4203-9197-EC7FF60DE817}">
      <dgm:prSet phldrT="[Text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Automation</a:t>
          </a:r>
        </a:p>
      </dgm:t>
    </dgm:pt>
    <dgm:pt modelId="{3E004B23-82C5-434C-B6D1-8D084DC6AADF}" type="parTrans" cxnId="{9FC5EC2D-3FEA-4033-A973-C211E28204CC}">
      <dgm:prSet/>
      <dgm:spPr/>
      <dgm:t>
        <a:bodyPr/>
        <a:lstStyle/>
        <a:p>
          <a:endParaRPr lang="en-US"/>
        </a:p>
      </dgm:t>
    </dgm:pt>
    <dgm:pt modelId="{5A4167C9-0A2B-4BC9-8A1F-286E7D7FEDD4}" type="sibTrans" cxnId="{9FC5EC2D-3FEA-4033-A973-C211E28204CC}">
      <dgm:prSet/>
      <dgm:spPr/>
      <dgm:t>
        <a:bodyPr/>
        <a:lstStyle/>
        <a:p>
          <a:endParaRPr lang="en-US"/>
        </a:p>
      </dgm:t>
    </dgm:pt>
    <dgm:pt modelId="{6C8B4CFE-6201-4D54-942F-FD73ED5B6003}">
      <dgm:prSet/>
      <dgm:spPr/>
      <dgm:t>
        <a:bodyPr/>
        <a:lstStyle/>
        <a:p>
          <a:r>
            <a:rPr lang="en-US" dirty="0"/>
            <a:t> DNS Server &amp; Azure Active Directory Setup</a:t>
          </a:r>
        </a:p>
      </dgm:t>
    </dgm:pt>
    <dgm:pt modelId="{5041A480-3EDF-49FF-82B2-A63551D622E6}" type="parTrans" cxnId="{20C18773-72DC-4ABE-B10F-6FB3A4558CD1}">
      <dgm:prSet/>
      <dgm:spPr/>
      <dgm:t>
        <a:bodyPr/>
        <a:lstStyle/>
        <a:p>
          <a:endParaRPr lang="en-IN"/>
        </a:p>
      </dgm:t>
    </dgm:pt>
    <dgm:pt modelId="{BF247E20-A9D8-4411-94ED-3AE7A1C537EC}" type="sibTrans" cxnId="{20C18773-72DC-4ABE-B10F-6FB3A4558CD1}">
      <dgm:prSet/>
      <dgm:spPr/>
      <dgm:t>
        <a:bodyPr/>
        <a:lstStyle/>
        <a:p>
          <a:endParaRPr lang="en-IN"/>
        </a:p>
      </dgm:t>
    </dgm:pt>
    <dgm:pt modelId="{9B6AE2C7-707E-44DD-9D00-C6269D341BE1}" type="pres">
      <dgm:prSet presAssocID="{E224E6A7-C23B-4154-9118-40AFF71977A1}" presName="linear" presStyleCnt="0">
        <dgm:presLayoutVars>
          <dgm:animLvl val="lvl"/>
          <dgm:resizeHandles val="exact"/>
        </dgm:presLayoutVars>
      </dgm:prSet>
      <dgm:spPr/>
    </dgm:pt>
    <dgm:pt modelId="{F42DEE66-D7EC-464D-885F-036A7B6A3D1C}" type="pres">
      <dgm:prSet presAssocID="{D670F182-16B4-49AD-9F23-E88478C1C9A2}" presName="parentText" presStyleLbl="node1" presStyleIdx="0" presStyleCnt="2">
        <dgm:presLayoutVars>
          <dgm:chMax val="0"/>
          <dgm:bulletEnabled val="1"/>
        </dgm:presLayoutVars>
      </dgm:prSet>
      <dgm:spPr>
        <a:xfrm>
          <a:off x="0" y="1015161"/>
          <a:ext cx="10715172" cy="551655"/>
        </a:xfrm>
        <a:prstGeom prst="roundRect">
          <a:avLst/>
        </a:prstGeom>
      </dgm:spPr>
    </dgm:pt>
    <dgm:pt modelId="{EDE3C9A9-1381-45D3-8B30-3F22B9D214BF}" type="pres">
      <dgm:prSet presAssocID="{D670F182-16B4-49AD-9F23-E88478C1C9A2}" presName="childText" presStyleLbl="revTx" presStyleIdx="0" presStyleCnt="2">
        <dgm:presLayoutVars>
          <dgm:bulletEnabled val="1"/>
        </dgm:presLayoutVars>
      </dgm:prSet>
      <dgm:spPr/>
    </dgm:pt>
    <dgm:pt modelId="{2159D2D5-7AAF-4CE1-9AE1-D5F14AEFEECC}" type="pres">
      <dgm:prSet presAssocID="{A68A1550-871C-48E0-9C32-CBB900B04001}" presName="parentText" presStyleLbl="node1" presStyleIdx="1" presStyleCnt="2">
        <dgm:presLayoutVars>
          <dgm:chMax val="0"/>
          <dgm:bulletEnabled val="1"/>
        </dgm:presLayoutVars>
      </dgm:prSet>
      <dgm:spPr>
        <a:xfrm>
          <a:off x="0" y="1947696"/>
          <a:ext cx="10715172" cy="551655"/>
        </a:xfrm>
        <a:prstGeom prst="roundRect">
          <a:avLst/>
        </a:prstGeom>
      </dgm:spPr>
    </dgm:pt>
    <dgm:pt modelId="{5CE00E6A-9AF4-4CBC-98B3-4AA43DC724C4}" type="pres">
      <dgm:prSet presAssocID="{A68A1550-871C-48E0-9C32-CBB900B040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C85A008-C4FB-4E4B-BF97-455353FA78BF}" type="presOf" srcId="{B097A1B4-593D-4665-8497-EF0A7DEBD4DE}" destId="{5CE00E6A-9AF4-4CBC-98B3-4AA43DC724C4}" srcOrd="0" destOrd="2" presId="urn:microsoft.com/office/officeart/2005/8/layout/vList2"/>
    <dgm:cxn modelId="{47FB860C-15A6-4074-AC7A-D3B636ED71FE}" srcId="{580373EC-243F-4AFD-8B0B-A8B9552AA50A}" destId="{93283271-C175-4FF7-9DC1-66F02D620D70}" srcOrd="2" destOrd="0" parTransId="{21441644-CAAE-49D2-B158-AC2494B49C56}" sibTransId="{AD3367BA-5E8A-4A13-81FA-146047A55118}"/>
    <dgm:cxn modelId="{56A0260D-A1A8-4645-94AE-65C8A7C1AA7F}" srcId="{580373EC-243F-4AFD-8B0B-A8B9552AA50A}" destId="{C18749D5-4E0B-42DE-8828-123598547FBE}" srcOrd="1" destOrd="0" parTransId="{B6AE7296-8977-41DA-94B1-A3AD7A4CAE33}" sibTransId="{AAD2820D-D6BA-4309-BC8E-0C941039EEF9}"/>
    <dgm:cxn modelId="{CBDD8815-DC03-4482-8636-93E9DC87C6DD}" type="presOf" srcId="{D670F182-16B4-49AD-9F23-E88478C1C9A2}" destId="{F42DEE66-D7EC-464D-885F-036A7B6A3D1C}" srcOrd="0" destOrd="0" presId="urn:microsoft.com/office/officeart/2005/8/layout/vList2"/>
    <dgm:cxn modelId="{2CC53116-40D0-4CD8-A365-7C364F4B74AD}" type="presOf" srcId="{C18749D5-4E0B-42DE-8828-123598547FBE}" destId="{EDE3C9A9-1381-45D3-8B30-3F22B9D214BF}" srcOrd="0" destOrd="2" presId="urn:microsoft.com/office/officeart/2005/8/layout/vList2"/>
    <dgm:cxn modelId="{9FC5EC2D-3FEA-4033-A973-C211E28204CC}" srcId="{580373EC-243F-4AFD-8B0B-A8B9552AA50A}" destId="{1FE533CB-CB87-4203-9197-EC7FF60DE817}" srcOrd="5" destOrd="0" parTransId="{3E004B23-82C5-434C-B6D1-8D084DC6AADF}" sibTransId="{5A4167C9-0A2B-4BC9-8A1F-286E7D7FEDD4}"/>
    <dgm:cxn modelId="{809DE631-4119-4DDC-908B-F62F955C385E}" srcId="{D670F182-16B4-49AD-9F23-E88478C1C9A2}" destId="{580373EC-243F-4AFD-8B0B-A8B9552AA50A}" srcOrd="0" destOrd="0" parTransId="{561D1AD7-FDFD-485E-82DE-C640AEBF79E5}" sibTransId="{079C8E66-DD7E-4585-8861-6BD4B7352E4E}"/>
    <dgm:cxn modelId="{CF256149-36AE-4ACA-B250-8DCDBCB4E691}" type="presOf" srcId="{93283271-C175-4FF7-9DC1-66F02D620D70}" destId="{EDE3C9A9-1381-45D3-8B30-3F22B9D214BF}" srcOrd="0" destOrd="3" presId="urn:microsoft.com/office/officeart/2005/8/layout/vList2"/>
    <dgm:cxn modelId="{AC3E966B-1EEE-4558-A5E5-DDF741E49CEF}" type="presOf" srcId="{99F0310E-AE08-4F70-8AB0-5803B369234A}" destId="{EDE3C9A9-1381-45D3-8B30-3F22B9D214BF}" srcOrd="0" destOrd="4" presId="urn:microsoft.com/office/officeart/2005/8/layout/vList2"/>
    <dgm:cxn modelId="{20C18773-72DC-4ABE-B10F-6FB3A4558CD1}" srcId="{A68A1550-871C-48E0-9C32-CBB900B04001}" destId="{6C8B4CFE-6201-4D54-942F-FD73ED5B6003}" srcOrd="0" destOrd="0" parTransId="{5041A480-3EDF-49FF-82B2-A63551D622E6}" sibTransId="{BF247E20-A9D8-4411-94ED-3AE7A1C537EC}"/>
    <dgm:cxn modelId="{DAB6B77E-ACB4-4222-850B-73130D6BF546}" type="presOf" srcId="{6C8B4CFE-6201-4D54-942F-FD73ED5B6003}" destId="{5CE00E6A-9AF4-4CBC-98B3-4AA43DC724C4}" srcOrd="0" destOrd="0" presId="urn:microsoft.com/office/officeart/2005/8/layout/vList2"/>
    <dgm:cxn modelId="{19B8507F-7202-46D6-BE2E-265C44A25824}" type="presOf" srcId="{A68A1550-871C-48E0-9C32-CBB900B04001}" destId="{2159D2D5-7AAF-4CE1-9AE1-D5F14AEFEECC}" srcOrd="0" destOrd="0" presId="urn:microsoft.com/office/officeart/2005/8/layout/vList2"/>
    <dgm:cxn modelId="{37A02A9A-6C34-4EC6-9907-A4D7EF962BE8}" type="presOf" srcId="{1FE533CB-CB87-4203-9197-EC7FF60DE817}" destId="{EDE3C9A9-1381-45D3-8B30-3F22B9D214BF}" srcOrd="0" destOrd="6" presId="urn:microsoft.com/office/officeart/2005/8/layout/vList2"/>
    <dgm:cxn modelId="{D61E879D-C3A9-491A-9268-FBB980717066}" srcId="{E224E6A7-C23B-4154-9118-40AFF71977A1}" destId="{D670F182-16B4-49AD-9F23-E88478C1C9A2}" srcOrd="0" destOrd="0" parTransId="{CFAC1710-1068-4678-8368-EE9ECECD2904}" sibTransId="{DA43681C-95E7-40D7-B16C-F224528F25AF}"/>
    <dgm:cxn modelId="{173775A2-D706-4D4A-B11E-077E979B924D}" srcId="{580373EC-243F-4AFD-8B0B-A8B9552AA50A}" destId="{99F0310E-AE08-4F70-8AB0-5803B369234A}" srcOrd="3" destOrd="0" parTransId="{69F1E269-E3A2-418B-8567-95A7DB3EDB2A}" sibTransId="{CB1EFEEE-46F3-401C-B7A5-F1E1D7C8E9B3}"/>
    <dgm:cxn modelId="{358ACAA3-9C39-4917-A85D-55389452D80D}" srcId="{A68A1550-871C-48E0-9C32-CBB900B04001}" destId="{B097A1B4-593D-4665-8497-EF0A7DEBD4DE}" srcOrd="2" destOrd="0" parTransId="{69EBD4CA-88E6-48C2-8893-8C03A0D784B8}" sibTransId="{5AFF7284-A4F2-4EEE-8FA0-181C03681B62}"/>
    <dgm:cxn modelId="{34A71BA4-1DEA-4894-979B-1E35493F425D}" type="presOf" srcId="{6764A4E7-F451-4A5A-A476-618EA787B8B2}" destId="{EDE3C9A9-1381-45D3-8B30-3F22B9D214BF}" srcOrd="0" destOrd="5" presId="urn:microsoft.com/office/officeart/2005/8/layout/vList2"/>
    <dgm:cxn modelId="{A28B56AF-C928-4159-8736-712A821216EF}" type="presOf" srcId="{580373EC-243F-4AFD-8B0B-A8B9552AA50A}" destId="{EDE3C9A9-1381-45D3-8B30-3F22B9D214BF}" srcOrd="0" destOrd="0" presId="urn:microsoft.com/office/officeart/2005/8/layout/vList2"/>
    <dgm:cxn modelId="{1040DEB2-D22E-43AB-B790-66145F14E86E}" srcId="{580373EC-243F-4AFD-8B0B-A8B9552AA50A}" destId="{E9094603-B2FC-4AF9-B350-0B1A0C6244B8}" srcOrd="0" destOrd="0" parTransId="{70EA0F57-FCA0-4D8B-A44A-BCA1432CB4A9}" sibTransId="{D190EEDA-BBB8-4AE6-99BA-2E474398838E}"/>
    <dgm:cxn modelId="{A10D49BB-69CE-4CBA-83E6-28F1579F18E5}" srcId="{E224E6A7-C23B-4154-9118-40AFF71977A1}" destId="{A68A1550-871C-48E0-9C32-CBB900B04001}" srcOrd="1" destOrd="0" parTransId="{FB08AEB9-BEF5-4E80-8976-7B19C3ECB76B}" sibTransId="{28820627-6742-4D35-9152-13E9E02D5811}"/>
    <dgm:cxn modelId="{0EC822C9-3EE4-43A3-B4DE-D568527B0118}" srcId="{580373EC-243F-4AFD-8B0B-A8B9552AA50A}" destId="{6764A4E7-F451-4A5A-A476-618EA787B8B2}" srcOrd="4" destOrd="0" parTransId="{A733500D-DA65-4E94-80EE-818A1FE36CFC}" sibTransId="{8C51E6C0-0A1F-4565-AFBB-30D439349BB6}"/>
    <dgm:cxn modelId="{556B40D5-B80F-44BD-8B5E-774E5DA8852F}" type="presOf" srcId="{E224E6A7-C23B-4154-9118-40AFF71977A1}" destId="{9B6AE2C7-707E-44DD-9D00-C6269D341BE1}" srcOrd="0" destOrd="0" presId="urn:microsoft.com/office/officeart/2005/8/layout/vList2"/>
    <dgm:cxn modelId="{E7AB24E9-7FAC-4DD9-86F5-A6549EF93DE1}" srcId="{A68A1550-871C-48E0-9C32-CBB900B04001}" destId="{1A90EDBE-CECC-4942-8506-4366816CF51E}" srcOrd="1" destOrd="0" parTransId="{8AC0D0DB-FB6D-464F-94A3-6720A1DEEACB}" sibTransId="{E5E17531-A75F-42B4-AC2A-5D4ACA9D879A}"/>
    <dgm:cxn modelId="{EEFC57EB-2AE0-4ECB-B87E-A95E21C22CF9}" type="presOf" srcId="{1A90EDBE-CECC-4942-8506-4366816CF51E}" destId="{5CE00E6A-9AF4-4CBC-98B3-4AA43DC724C4}" srcOrd="0" destOrd="1" presId="urn:microsoft.com/office/officeart/2005/8/layout/vList2"/>
    <dgm:cxn modelId="{749638F0-1F1A-4FE8-88CC-A207E29AC851}" type="presOf" srcId="{E9094603-B2FC-4AF9-B350-0B1A0C6244B8}" destId="{EDE3C9A9-1381-45D3-8B30-3F22B9D214BF}" srcOrd="0" destOrd="1" presId="urn:microsoft.com/office/officeart/2005/8/layout/vList2"/>
    <dgm:cxn modelId="{A536C669-0885-44E6-A9E1-3FFB27B643CB}" type="presParOf" srcId="{9B6AE2C7-707E-44DD-9D00-C6269D341BE1}" destId="{F42DEE66-D7EC-464D-885F-036A7B6A3D1C}" srcOrd="0" destOrd="0" presId="urn:microsoft.com/office/officeart/2005/8/layout/vList2"/>
    <dgm:cxn modelId="{FD4FC8A2-1ADE-4EBA-A81E-90CD11B4C241}" type="presParOf" srcId="{9B6AE2C7-707E-44DD-9D00-C6269D341BE1}" destId="{EDE3C9A9-1381-45D3-8B30-3F22B9D214BF}" srcOrd="1" destOrd="0" presId="urn:microsoft.com/office/officeart/2005/8/layout/vList2"/>
    <dgm:cxn modelId="{B78A55D7-EBA2-4A11-A698-CEDEC3EF31B9}" type="presParOf" srcId="{9B6AE2C7-707E-44DD-9D00-C6269D341BE1}" destId="{2159D2D5-7AAF-4CE1-9AE1-D5F14AEFEECC}" srcOrd="2" destOrd="0" presId="urn:microsoft.com/office/officeart/2005/8/layout/vList2"/>
    <dgm:cxn modelId="{967A8BC6-39DE-414B-89FD-08176CBF04C4}" type="presParOf" srcId="{9B6AE2C7-707E-44DD-9D00-C6269D341BE1}" destId="{5CE00E6A-9AF4-4CBC-98B3-4AA43DC724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D90B8-72DC-4CCE-BA58-C12E5A86799C}" type="doc">
      <dgm:prSet loTypeId="urn:microsoft.com/office/officeart/2005/8/layout/pyramid2" loCatId="list" qsTypeId="urn:microsoft.com/office/officeart/2005/8/quickstyle/3d5" qsCatId="3D" csTypeId="urn:microsoft.com/office/officeart/2005/8/colors/accent5_4" csCatId="accent5" phldr="1"/>
      <dgm:spPr/>
    </dgm:pt>
    <dgm:pt modelId="{6DE863B0-3DA4-40BF-820A-03755EE8E388}">
      <dgm:prSet phldrT="[Text]"/>
      <dgm:spPr>
        <a:xfrm>
          <a:off x="3657599" y="542395"/>
          <a:ext cx="3522133" cy="770466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AA2D"/>
          </a:solidFill>
          <a:prstDash val="solid"/>
        </a:ln>
        <a:effectLst/>
        <a:sp3d z="57150" extrusionH="63500" prstMaterial="matte"/>
      </dgm:spPr>
      <dgm:t>
        <a:bodyPr/>
        <a:lstStyle/>
        <a:p>
          <a:pPr>
            <a:buNone/>
          </a:pPr>
          <a:r>
            <a:rPr lang="en-US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Identity &amp; Access Management</a:t>
          </a:r>
        </a:p>
      </dgm:t>
    </dgm:pt>
    <dgm:pt modelId="{1E04CC0D-B3CC-4A98-87F9-62D42796125F}" type="parTrans" cxnId="{DB334987-F905-43AA-951F-5191F739FE5C}">
      <dgm:prSet/>
      <dgm:spPr/>
      <dgm:t>
        <a:bodyPr/>
        <a:lstStyle/>
        <a:p>
          <a:endParaRPr lang="en-US"/>
        </a:p>
      </dgm:t>
    </dgm:pt>
    <dgm:pt modelId="{D4B765DC-45A4-4599-A317-09A20D2BE3F5}" type="sibTrans" cxnId="{DB334987-F905-43AA-951F-5191F739FE5C}">
      <dgm:prSet/>
      <dgm:spPr/>
      <dgm:t>
        <a:bodyPr/>
        <a:lstStyle/>
        <a:p>
          <a:endParaRPr lang="en-US"/>
        </a:p>
      </dgm:t>
    </dgm:pt>
    <dgm:pt modelId="{E562E6D0-5E33-4901-AFAA-A576BCDF93CA}">
      <dgm:prSet phldrT="[Text]"/>
      <dgm:spPr>
        <a:xfrm>
          <a:off x="3657599" y="1409170"/>
          <a:ext cx="3522133" cy="770466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165"/>
          </a:solidFill>
          <a:prstDash val="solid"/>
        </a:ln>
        <a:effectLst/>
        <a:sp3d z="57150" extrusionH="63500" prstMaterial="matte"/>
      </dgm:spPr>
      <dgm:t>
        <a:bodyPr/>
        <a:lstStyle/>
        <a:p>
          <a:pPr>
            <a:buNone/>
          </a:pPr>
          <a:r>
            <a:rPr lang="en-US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Connectivity &amp; Network Design</a:t>
          </a:r>
        </a:p>
      </dgm:t>
    </dgm:pt>
    <dgm:pt modelId="{7F19FCCF-FA9D-47B9-9ECA-3CD00E7A8FD2}" type="parTrans" cxnId="{3494608E-08A9-4D8D-90E8-1AB372C004B0}">
      <dgm:prSet/>
      <dgm:spPr/>
      <dgm:t>
        <a:bodyPr/>
        <a:lstStyle/>
        <a:p>
          <a:endParaRPr lang="en-US"/>
        </a:p>
      </dgm:t>
    </dgm:pt>
    <dgm:pt modelId="{DF59132D-5DCA-401A-B7B4-B90E72349AD5}" type="sibTrans" cxnId="{3494608E-08A9-4D8D-90E8-1AB372C004B0}">
      <dgm:prSet/>
      <dgm:spPr/>
      <dgm:t>
        <a:bodyPr/>
        <a:lstStyle/>
        <a:p>
          <a:endParaRPr lang="en-US"/>
        </a:p>
      </dgm:t>
    </dgm:pt>
    <dgm:pt modelId="{7CE8DAAE-0171-4AA9-B1C8-49B966B7F661}">
      <dgm:prSet phldrT="[Text]"/>
      <dgm:spPr>
        <a:xfrm>
          <a:off x="3657599" y="2275945"/>
          <a:ext cx="3522133" cy="770466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165"/>
          </a:solidFill>
          <a:prstDash val="solid"/>
        </a:ln>
        <a:effectLst/>
        <a:sp3d z="57150" extrusionH="63500" prstMaterial="matte"/>
      </dgm:spPr>
      <dgm:t>
        <a:bodyPr/>
        <a:lstStyle/>
        <a:p>
          <a:pPr>
            <a:buNone/>
          </a:pPr>
          <a:r>
            <a:rPr lang="en-US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Azure Security</a:t>
          </a:r>
        </a:p>
      </dgm:t>
    </dgm:pt>
    <dgm:pt modelId="{C214F19D-E715-4720-AFDF-5FB64A1B3091}" type="parTrans" cxnId="{DB71985A-6EBC-4253-9C72-15E261BF7A9B}">
      <dgm:prSet/>
      <dgm:spPr/>
      <dgm:t>
        <a:bodyPr/>
        <a:lstStyle/>
        <a:p>
          <a:endParaRPr lang="en-US"/>
        </a:p>
      </dgm:t>
    </dgm:pt>
    <dgm:pt modelId="{AFF648DF-93D8-4523-92EC-77D0FD80D45D}" type="sibTrans" cxnId="{DB71985A-6EBC-4253-9C72-15E261BF7A9B}">
      <dgm:prSet/>
      <dgm:spPr/>
      <dgm:t>
        <a:bodyPr/>
        <a:lstStyle/>
        <a:p>
          <a:endParaRPr lang="en-US"/>
        </a:p>
      </dgm:t>
    </dgm:pt>
    <dgm:pt modelId="{7893405A-7488-4D19-9B8B-D53010F1B8BA}">
      <dgm:prSet phldrT="[Text]"/>
      <dgm:spPr>
        <a:xfrm>
          <a:off x="3657599" y="3142721"/>
          <a:ext cx="3522133" cy="770466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E85"/>
          </a:solidFill>
          <a:prstDash val="solid"/>
        </a:ln>
        <a:effectLst/>
        <a:sp3d z="57150" extrusionH="63500" prstMaterial="matte"/>
      </dgm:spPr>
      <dgm:t>
        <a:bodyPr/>
        <a:lstStyle/>
        <a:p>
          <a:pPr>
            <a:buNone/>
          </a:pPr>
          <a:r>
            <a:rPr lang="en-US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Azure Governance</a:t>
          </a:r>
        </a:p>
      </dgm:t>
    </dgm:pt>
    <dgm:pt modelId="{4F09A4BD-22EA-4538-8B06-AB051E2711EF}" type="parTrans" cxnId="{DA000661-D911-4F8A-A5A5-E8ED9A46A99E}">
      <dgm:prSet/>
      <dgm:spPr/>
      <dgm:t>
        <a:bodyPr/>
        <a:lstStyle/>
        <a:p>
          <a:endParaRPr lang="en-US"/>
        </a:p>
      </dgm:t>
    </dgm:pt>
    <dgm:pt modelId="{0043B539-1FE2-407B-9044-EEB8FDC2D8FA}" type="sibTrans" cxnId="{DA000661-D911-4F8A-A5A5-E8ED9A46A99E}">
      <dgm:prSet/>
      <dgm:spPr/>
      <dgm:t>
        <a:bodyPr/>
        <a:lstStyle/>
        <a:p>
          <a:endParaRPr lang="en-US"/>
        </a:p>
      </dgm:t>
    </dgm:pt>
    <dgm:pt modelId="{966DB49B-998C-4587-BD76-8DB2B1506CA7}">
      <dgm:prSet phldrT="[Text]"/>
      <dgm:spPr>
        <a:xfrm>
          <a:off x="3657599" y="4009496"/>
          <a:ext cx="3522133" cy="770466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DDAB"/>
          </a:solidFill>
          <a:prstDash val="solid"/>
        </a:ln>
        <a:effectLst/>
        <a:sp3d z="57150" extrusionH="63500" prstMaterial="matte"/>
      </dgm:spPr>
      <dgm:t>
        <a:bodyPr/>
        <a:lstStyle/>
        <a:p>
          <a:pPr>
            <a:buNone/>
          </a:pPr>
          <a:r>
            <a:rPr lang="en-US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Automation</a:t>
          </a:r>
        </a:p>
      </dgm:t>
    </dgm:pt>
    <dgm:pt modelId="{430FB03C-6BB9-4A80-82E3-2B5BF518B9E1}" type="parTrans" cxnId="{837BBCAB-DE5B-4767-B007-BE347147FC92}">
      <dgm:prSet/>
      <dgm:spPr/>
      <dgm:t>
        <a:bodyPr/>
        <a:lstStyle/>
        <a:p>
          <a:endParaRPr lang="en-US"/>
        </a:p>
      </dgm:t>
    </dgm:pt>
    <dgm:pt modelId="{19BCB98E-1176-4ABA-8558-66126356E7E7}" type="sibTrans" cxnId="{837BBCAB-DE5B-4767-B007-BE347147FC92}">
      <dgm:prSet/>
      <dgm:spPr/>
      <dgm:t>
        <a:bodyPr/>
        <a:lstStyle/>
        <a:p>
          <a:endParaRPr lang="en-US"/>
        </a:p>
      </dgm:t>
    </dgm:pt>
    <dgm:pt modelId="{860F9CC4-55E5-4442-85E3-F43193D9736E}">
      <dgm:prSet phldrT="[Text]"/>
      <dgm:spPr>
        <a:xfrm>
          <a:off x="3657599" y="542395"/>
          <a:ext cx="3522133" cy="770466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AC33"/>
          </a:solidFill>
          <a:prstDash val="solid"/>
        </a:ln>
        <a:effectLst/>
        <a:sp3d z="57150" extrusionH="63500" prstMaterial="matte"/>
      </dgm:spPr>
      <dgm:t>
        <a:bodyPr/>
        <a:lstStyle/>
        <a:p>
          <a:pPr>
            <a:buNone/>
          </a:pPr>
          <a:r>
            <a:rPr lang="en-US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Onboarding</a:t>
          </a:r>
        </a:p>
      </dgm:t>
    </dgm:pt>
    <dgm:pt modelId="{5ADC579B-80DC-496C-BDF2-7FD26455B71E}" type="parTrans" cxnId="{5C96398D-4A47-4AC7-B6A8-220E11B0D044}">
      <dgm:prSet/>
      <dgm:spPr/>
      <dgm:t>
        <a:bodyPr/>
        <a:lstStyle/>
        <a:p>
          <a:endParaRPr lang="en-US"/>
        </a:p>
      </dgm:t>
    </dgm:pt>
    <dgm:pt modelId="{2D18A13B-C11E-42A5-A5D5-3189CDFC7D18}" type="sibTrans" cxnId="{5C96398D-4A47-4AC7-B6A8-220E11B0D044}">
      <dgm:prSet/>
      <dgm:spPr/>
      <dgm:t>
        <a:bodyPr/>
        <a:lstStyle/>
        <a:p>
          <a:endParaRPr lang="en-US"/>
        </a:p>
      </dgm:t>
    </dgm:pt>
    <dgm:pt modelId="{BC0B6E39-BF14-4F81-8F60-3834DEB2E5E3}" type="pres">
      <dgm:prSet presAssocID="{533D90B8-72DC-4CCE-BA58-C12E5A86799C}" presName="compositeShape" presStyleCnt="0">
        <dgm:presLayoutVars>
          <dgm:dir/>
          <dgm:resizeHandles/>
        </dgm:presLayoutVars>
      </dgm:prSet>
      <dgm:spPr/>
    </dgm:pt>
    <dgm:pt modelId="{63DC272A-0269-4FF7-999E-9A2645ABB8C3}" type="pres">
      <dgm:prSet presAssocID="{533D90B8-72DC-4CCE-BA58-C12E5A86799C}" presName="pyramid" presStyleLbl="node1" presStyleIdx="0" presStyleCnt="1"/>
      <dgm:spPr>
        <a:xfrm>
          <a:off x="948266" y="0"/>
          <a:ext cx="5418667" cy="5418667"/>
        </a:xfrm>
        <a:prstGeom prst="triangle">
          <a:avLst/>
        </a:prstGeom>
        <a:solidFill>
          <a:srgbClr val="FF9F11"/>
        </a:solidFill>
        <a:ln>
          <a:solidFill>
            <a:srgbClr val="FF9A05"/>
          </a:solidFill>
        </a:ln>
        <a:effectLst/>
        <a:sp3d extrusionH="381000" contourW="38100" prstMaterial="matte">
          <a:contourClr>
            <a:srgbClr val="FFFFFF"/>
          </a:contourClr>
        </a:sp3d>
      </dgm:spPr>
    </dgm:pt>
    <dgm:pt modelId="{C2D193C5-A1FF-4693-AE23-12F4B7C8143E}" type="pres">
      <dgm:prSet presAssocID="{533D90B8-72DC-4CCE-BA58-C12E5A86799C}" presName="theList" presStyleCnt="0"/>
      <dgm:spPr/>
    </dgm:pt>
    <dgm:pt modelId="{EDFB4FF2-B4CF-4CFC-B35C-B2E403B2629F}" type="pres">
      <dgm:prSet presAssocID="{860F9CC4-55E5-4442-85E3-F43193D9736E}" presName="aNode" presStyleLbl="fgAcc1" presStyleIdx="0" presStyleCnt="6">
        <dgm:presLayoutVars>
          <dgm:bulletEnabled val="1"/>
        </dgm:presLayoutVars>
      </dgm:prSet>
      <dgm:spPr>
        <a:prstGeom prst="roundRect">
          <a:avLst/>
        </a:prstGeom>
      </dgm:spPr>
    </dgm:pt>
    <dgm:pt modelId="{0A2B2014-548F-4160-90B3-289C66C233A7}" type="pres">
      <dgm:prSet presAssocID="{860F9CC4-55E5-4442-85E3-F43193D9736E}" presName="aSpace" presStyleCnt="0"/>
      <dgm:spPr/>
    </dgm:pt>
    <dgm:pt modelId="{B4E8E2D7-EAFD-4019-891F-E38E657BD686}" type="pres">
      <dgm:prSet presAssocID="{6DE863B0-3DA4-40BF-820A-03755EE8E388}" presName="aNode" presStyleLbl="fgAcc1" presStyleIdx="1" presStyleCnt="6">
        <dgm:presLayoutVars>
          <dgm:bulletEnabled val="1"/>
        </dgm:presLayoutVars>
      </dgm:prSet>
      <dgm:spPr/>
    </dgm:pt>
    <dgm:pt modelId="{79A78F39-3EFF-4E19-9D5D-0A5FB8B88F46}" type="pres">
      <dgm:prSet presAssocID="{6DE863B0-3DA4-40BF-820A-03755EE8E388}" presName="aSpace" presStyleCnt="0"/>
      <dgm:spPr/>
    </dgm:pt>
    <dgm:pt modelId="{F567CE81-92EE-41A3-AAFA-2B91B5DC0357}" type="pres">
      <dgm:prSet presAssocID="{E562E6D0-5E33-4901-AFAA-A576BCDF93CA}" presName="aNode" presStyleLbl="fgAcc1" presStyleIdx="2" presStyleCnt="6">
        <dgm:presLayoutVars>
          <dgm:bulletEnabled val="1"/>
        </dgm:presLayoutVars>
      </dgm:prSet>
      <dgm:spPr/>
    </dgm:pt>
    <dgm:pt modelId="{C2F97C65-4B09-4521-A136-8BCBB9765ADD}" type="pres">
      <dgm:prSet presAssocID="{E562E6D0-5E33-4901-AFAA-A576BCDF93CA}" presName="aSpace" presStyleCnt="0"/>
      <dgm:spPr/>
    </dgm:pt>
    <dgm:pt modelId="{07DC5648-F543-46A4-8596-A6611439B51F}" type="pres">
      <dgm:prSet presAssocID="{7CE8DAAE-0171-4AA9-B1C8-49B966B7F661}" presName="aNode" presStyleLbl="fgAcc1" presStyleIdx="3" presStyleCnt="6">
        <dgm:presLayoutVars>
          <dgm:bulletEnabled val="1"/>
        </dgm:presLayoutVars>
      </dgm:prSet>
      <dgm:spPr/>
    </dgm:pt>
    <dgm:pt modelId="{AD6471AD-FEF5-422F-8B61-A2E0693BFFCD}" type="pres">
      <dgm:prSet presAssocID="{7CE8DAAE-0171-4AA9-B1C8-49B966B7F661}" presName="aSpace" presStyleCnt="0"/>
      <dgm:spPr/>
    </dgm:pt>
    <dgm:pt modelId="{E7905324-E32D-4654-B8EF-6331684EF006}" type="pres">
      <dgm:prSet presAssocID="{7893405A-7488-4D19-9B8B-D53010F1B8BA}" presName="aNode" presStyleLbl="fgAcc1" presStyleIdx="4" presStyleCnt="6">
        <dgm:presLayoutVars>
          <dgm:bulletEnabled val="1"/>
        </dgm:presLayoutVars>
      </dgm:prSet>
      <dgm:spPr/>
    </dgm:pt>
    <dgm:pt modelId="{08C98AA9-C2EB-43F0-9243-2A98FC39D15D}" type="pres">
      <dgm:prSet presAssocID="{7893405A-7488-4D19-9B8B-D53010F1B8BA}" presName="aSpace" presStyleCnt="0"/>
      <dgm:spPr/>
    </dgm:pt>
    <dgm:pt modelId="{4758536A-1BAA-42E5-AF99-73A8D32AC64D}" type="pres">
      <dgm:prSet presAssocID="{966DB49B-998C-4587-BD76-8DB2B1506CA7}" presName="aNode" presStyleLbl="fgAcc1" presStyleIdx="5" presStyleCnt="6">
        <dgm:presLayoutVars>
          <dgm:bulletEnabled val="1"/>
        </dgm:presLayoutVars>
      </dgm:prSet>
      <dgm:spPr/>
    </dgm:pt>
    <dgm:pt modelId="{79477339-26FA-46DE-9AB7-A0896088E778}" type="pres">
      <dgm:prSet presAssocID="{966DB49B-998C-4587-BD76-8DB2B1506CA7}" presName="aSpace" presStyleCnt="0"/>
      <dgm:spPr/>
    </dgm:pt>
  </dgm:ptLst>
  <dgm:cxnLst>
    <dgm:cxn modelId="{7592C401-70FD-4073-A998-A9625910A91C}" type="presOf" srcId="{6DE863B0-3DA4-40BF-820A-03755EE8E388}" destId="{B4E8E2D7-EAFD-4019-891F-E38E657BD686}" srcOrd="0" destOrd="0" presId="urn:microsoft.com/office/officeart/2005/8/layout/pyramid2"/>
    <dgm:cxn modelId="{DA000661-D911-4F8A-A5A5-E8ED9A46A99E}" srcId="{533D90B8-72DC-4CCE-BA58-C12E5A86799C}" destId="{7893405A-7488-4D19-9B8B-D53010F1B8BA}" srcOrd="4" destOrd="0" parTransId="{4F09A4BD-22EA-4538-8B06-AB051E2711EF}" sibTransId="{0043B539-1FE2-407B-9044-EEB8FDC2D8FA}"/>
    <dgm:cxn modelId="{2EF18165-5ADC-4F65-B843-DA2705CF8D1E}" type="presOf" srcId="{7CE8DAAE-0171-4AA9-B1C8-49B966B7F661}" destId="{07DC5648-F543-46A4-8596-A6611439B51F}" srcOrd="0" destOrd="0" presId="urn:microsoft.com/office/officeart/2005/8/layout/pyramid2"/>
    <dgm:cxn modelId="{DB71985A-6EBC-4253-9C72-15E261BF7A9B}" srcId="{533D90B8-72DC-4CCE-BA58-C12E5A86799C}" destId="{7CE8DAAE-0171-4AA9-B1C8-49B966B7F661}" srcOrd="3" destOrd="0" parTransId="{C214F19D-E715-4720-AFDF-5FB64A1B3091}" sibTransId="{AFF648DF-93D8-4523-92EC-77D0FD80D45D}"/>
    <dgm:cxn modelId="{DB334987-F905-43AA-951F-5191F739FE5C}" srcId="{533D90B8-72DC-4CCE-BA58-C12E5A86799C}" destId="{6DE863B0-3DA4-40BF-820A-03755EE8E388}" srcOrd="1" destOrd="0" parTransId="{1E04CC0D-B3CC-4A98-87F9-62D42796125F}" sibTransId="{D4B765DC-45A4-4599-A317-09A20D2BE3F5}"/>
    <dgm:cxn modelId="{5C96398D-4A47-4AC7-B6A8-220E11B0D044}" srcId="{533D90B8-72DC-4CCE-BA58-C12E5A86799C}" destId="{860F9CC4-55E5-4442-85E3-F43193D9736E}" srcOrd="0" destOrd="0" parTransId="{5ADC579B-80DC-496C-BDF2-7FD26455B71E}" sibTransId="{2D18A13B-C11E-42A5-A5D5-3189CDFC7D18}"/>
    <dgm:cxn modelId="{3494608E-08A9-4D8D-90E8-1AB372C004B0}" srcId="{533D90B8-72DC-4CCE-BA58-C12E5A86799C}" destId="{E562E6D0-5E33-4901-AFAA-A576BCDF93CA}" srcOrd="2" destOrd="0" parTransId="{7F19FCCF-FA9D-47B9-9ECA-3CD00E7A8FD2}" sibTransId="{DF59132D-5DCA-401A-B7B4-B90E72349AD5}"/>
    <dgm:cxn modelId="{975BD99E-B4CB-4A7B-B48F-FD82CF1E9CF1}" type="presOf" srcId="{E562E6D0-5E33-4901-AFAA-A576BCDF93CA}" destId="{F567CE81-92EE-41A3-AAFA-2B91B5DC0357}" srcOrd="0" destOrd="0" presId="urn:microsoft.com/office/officeart/2005/8/layout/pyramid2"/>
    <dgm:cxn modelId="{72D5E2A0-88D4-4427-BEF9-32EA79E24E11}" type="presOf" srcId="{966DB49B-998C-4587-BD76-8DB2B1506CA7}" destId="{4758536A-1BAA-42E5-AF99-73A8D32AC64D}" srcOrd="0" destOrd="0" presId="urn:microsoft.com/office/officeart/2005/8/layout/pyramid2"/>
    <dgm:cxn modelId="{837BBCAB-DE5B-4767-B007-BE347147FC92}" srcId="{533D90B8-72DC-4CCE-BA58-C12E5A86799C}" destId="{966DB49B-998C-4587-BD76-8DB2B1506CA7}" srcOrd="5" destOrd="0" parTransId="{430FB03C-6BB9-4A80-82E3-2B5BF518B9E1}" sibTransId="{19BCB98E-1176-4ABA-8558-66126356E7E7}"/>
    <dgm:cxn modelId="{2B4DDCDE-7936-4C39-9123-FA710CB8C2B8}" type="presOf" srcId="{860F9CC4-55E5-4442-85E3-F43193D9736E}" destId="{EDFB4FF2-B4CF-4CFC-B35C-B2E403B2629F}" srcOrd="0" destOrd="0" presId="urn:microsoft.com/office/officeart/2005/8/layout/pyramid2"/>
    <dgm:cxn modelId="{C97058E5-34CC-4E89-9B58-039A63AD25DA}" type="presOf" srcId="{533D90B8-72DC-4CCE-BA58-C12E5A86799C}" destId="{BC0B6E39-BF14-4F81-8F60-3834DEB2E5E3}" srcOrd="0" destOrd="0" presId="urn:microsoft.com/office/officeart/2005/8/layout/pyramid2"/>
    <dgm:cxn modelId="{052C1FFE-8071-4530-A394-515966750E19}" type="presOf" srcId="{7893405A-7488-4D19-9B8B-D53010F1B8BA}" destId="{E7905324-E32D-4654-B8EF-6331684EF006}" srcOrd="0" destOrd="0" presId="urn:microsoft.com/office/officeart/2005/8/layout/pyramid2"/>
    <dgm:cxn modelId="{0A020249-D4EC-49FC-B574-86AA36CD72E9}" type="presParOf" srcId="{BC0B6E39-BF14-4F81-8F60-3834DEB2E5E3}" destId="{63DC272A-0269-4FF7-999E-9A2645ABB8C3}" srcOrd="0" destOrd="0" presId="urn:microsoft.com/office/officeart/2005/8/layout/pyramid2"/>
    <dgm:cxn modelId="{E173E3D5-7670-447C-B695-0F2BCC58DD92}" type="presParOf" srcId="{BC0B6E39-BF14-4F81-8F60-3834DEB2E5E3}" destId="{C2D193C5-A1FF-4693-AE23-12F4B7C8143E}" srcOrd="1" destOrd="0" presId="urn:microsoft.com/office/officeart/2005/8/layout/pyramid2"/>
    <dgm:cxn modelId="{0722C9B8-66D8-4688-99B1-B23B6DBDD767}" type="presParOf" srcId="{C2D193C5-A1FF-4693-AE23-12F4B7C8143E}" destId="{EDFB4FF2-B4CF-4CFC-B35C-B2E403B2629F}" srcOrd="0" destOrd="0" presId="urn:microsoft.com/office/officeart/2005/8/layout/pyramid2"/>
    <dgm:cxn modelId="{6592BB55-3873-4404-9284-562D0EE812EA}" type="presParOf" srcId="{C2D193C5-A1FF-4693-AE23-12F4B7C8143E}" destId="{0A2B2014-548F-4160-90B3-289C66C233A7}" srcOrd="1" destOrd="0" presId="urn:microsoft.com/office/officeart/2005/8/layout/pyramid2"/>
    <dgm:cxn modelId="{B4330D0B-2308-4B44-B780-31F5F8C66E03}" type="presParOf" srcId="{C2D193C5-A1FF-4693-AE23-12F4B7C8143E}" destId="{B4E8E2D7-EAFD-4019-891F-E38E657BD686}" srcOrd="2" destOrd="0" presId="urn:microsoft.com/office/officeart/2005/8/layout/pyramid2"/>
    <dgm:cxn modelId="{515F640E-AF2D-4D15-A139-5EB1024F61CB}" type="presParOf" srcId="{C2D193C5-A1FF-4693-AE23-12F4B7C8143E}" destId="{79A78F39-3EFF-4E19-9D5D-0A5FB8B88F46}" srcOrd="3" destOrd="0" presId="urn:microsoft.com/office/officeart/2005/8/layout/pyramid2"/>
    <dgm:cxn modelId="{C72CC0B6-FE1E-4FE4-825D-E0AFFC14CAF5}" type="presParOf" srcId="{C2D193C5-A1FF-4693-AE23-12F4B7C8143E}" destId="{F567CE81-92EE-41A3-AAFA-2B91B5DC0357}" srcOrd="4" destOrd="0" presId="urn:microsoft.com/office/officeart/2005/8/layout/pyramid2"/>
    <dgm:cxn modelId="{AE698B0B-903C-4406-AD16-F6EA22BC7EBB}" type="presParOf" srcId="{C2D193C5-A1FF-4693-AE23-12F4B7C8143E}" destId="{C2F97C65-4B09-4521-A136-8BCBB9765ADD}" srcOrd="5" destOrd="0" presId="urn:microsoft.com/office/officeart/2005/8/layout/pyramid2"/>
    <dgm:cxn modelId="{78834911-A38C-42DF-BD01-EAC7D38F96D8}" type="presParOf" srcId="{C2D193C5-A1FF-4693-AE23-12F4B7C8143E}" destId="{07DC5648-F543-46A4-8596-A6611439B51F}" srcOrd="6" destOrd="0" presId="urn:microsoft.com/office/officeart/2005/8/layout/pyramid2"/>
    <dgm:cxn modelId="{E586806A-B20D-4FB4-8BB1-1F6EF7FF645F}" type="presParOf" srcId="{C2D193C5-A1FF-4693-AE23-12F4B7C8143E}" destId="{AD6471AD-FEF5-422F-8B61-A2E0693BFFCD}" srcOrd="7" destOrd="0" presId="urn:microsoft.com/office/officeart/2005/8/layout/pyramid2"/>
    <dgm:cxn modelId="{1B469DC4-314D-4DAE-A76E-09104CEE727A}" type="presParOf" srcId="{C2D193C5-A1FF-4693-AE23-12F4B7C8143E}" destId="{E7905324-E32D-4654-B8EF-6331684EF006}" srcOrd="8" destOrd="0" presId="urn:microsoft.com/office/officeart/2005/8/layout/pyramid2"/>
    <dgm:cxn modelId="{9E05108F-8B09-4916-A592-ACE61FEADE01}" type="presParOf" srcId="{C2D193C5-A1FF-4693-AE23-12F4B7C8143E}" destId="{08C98AA9-C2EB-43F0-9243-2A98FC39D15D}" srcOrd="9" destOrd="0" presId="urn:microsoft.com/office/officeart/2005/8/layout/pyramid2"/>
    <dgm:cxn modelId="{0FDE8754-8B93-42B9-9C18-10626D706F9A}" type="presParOf" srcId="{C2D193C5-A1FF-4693-AE23-12F4B7C8143E}" destId="{4758536A-1BAA-42E5-AF99-73A8D32AC64D}" srcOrd="10" destOrd="0" presId="urn:microsoft.com/office/officeart/2005/8/layout/pyramid2"/>
    <dgm:cxn modelId="{5FB66CB6-9173-46E9-B463-59F8F34DAECC}" type="presParOf" srcId="{C2D193C5-A1FF-4693-AE23-12F4B7C8143E}" destId="{79477339-26FA-46DE-9AB7-A0896088E778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DEE66-D7EC-464D-885F-036A7B6A3D1C}">
      <dsp:nvSpPr>
        <dsp:cNvPr id="0" name=""/>
        <dsp:cNvSpPr/>
      </dsp:nvSpPr>
      <dsp:spPr>
        <a:xfrm>
          <a:off x="0" y="77647"/>
          <a:ext cx="10715172" cy="556920"/>
        </a:xfrm>
        <a:prstGeom prst="roundRect">
          <a:avLst/>
        </a:prstGeom>
        <a:solidFill>
          <a:srgbClr val="F7941D">
            <a:alpha val="9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Foundational Services </a:t>
          </a:r>
        </a:p>
      </dsp:txBody>
      <dsp:txXfrm>
        <a:off x="27187" y="104834"/>
        <a:ext cx="10660798" cy="502546"/>
      </dsp:txXfrm>
    </dsp:sp>
    <dsp:sp modelId="{EDE3C9A9-1381-45D3-8B30-3F22B9D214BF}">
      <dsp:nvSpPr>
        <dsp:cNvPr id="0" name=""/>
        <dsp:cNvSpPr/>
      </dsp:nvSpPr>
      <dsp:spPr>
        <a:xfrm>
          <a:off x="0" y="634567"/>
          <a:ext cx="1071517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Landing Zone setup and Minimum Viable Cloud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200" kern="1200" dirty="0"/>
            <a:t>Onboarding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200" kern="1200" dirty="0"/>
            <a:t>Identity and Access Management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200" kern="1200" dirty="0"/>
            <a:t>Networking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200" kern="1200" dirty="0"/>
            <a:t>Security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200" kern="1200" dirty="0"/>
            <a:t>Governance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2200" kern="1200" dirty="0"/>
            <a:t>Automation</a:t>
          </a:r>
        </a:p>
      </dsp:txBody>
      <dsp:txXfrm>
        <a:off x="0" y="634567"/>
        <a:ext cx="10715172" cy="2666160"/>
      </dsp:txXfrm>
    </dsp:sp>
    <dsp:sp modelId="{2159D2D5-7AAF-4CE1-9AE1-D5F14AEFEECC}">
      <dsp:nvSpPr>
        <dsp:cNvPr id="0" name=""/>
        <dsp:cNvSpPr/>
      </dsp:nvSpPr>
      <dsp:spPr>
        <a:xfrm>
          <a:off x="0" y="3300727"/>
          <a:ext cx="10715172" cy="556920"/>
        </a:xfrm>
        <a:prstGeom prst="roundRect">
          <a:avLst/>
        </a:prstGeom>
        <a:solidFill>
          <a:srgbClr val="F7941D">
            <a:alpha val="9000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Azure File Sync and AD User Sync</a:t>
          </a:r>
          <a:endParaRPr lang="en-US" sz="2300" kern="1200" dirty="0"/>
        </a:p>
      </dsp:txBody>
      <dsp:txXfrm>
        <a:off x="27187" y="3327914"/>
        <a:ext cx="10660798" cy="502546"/>
      </dsp:txXfrm>
    </dsp:sp>
    <dsp:sp modelId="{5CE00E6A-9AF4-4CBC-98B3-4AA43DC724C4}">
      <dsp:nvSpPr>
        <dsp:cNvPr id="0" name=""/>
        <dsp:cNvSpPr/>
      </dsp:nvSpPr>
      <dsp:spPr>
        <a:xfrm>
          <a:off x="0" y="3857647"/>
          <a:ext cx="1071517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0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 DNS Server &amp; Azure Active Directory Setup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Setting up Azure File Share with Active Directory </a:t>
          </a:r>
          <a:r>
            <a:rPr lang="en-IN" sz="2200" kern="1200" dirty="0"/>
            <a:t>Authentication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Testing</a:t>
          </a:r>
        </a:p>
      </dsp:txBody>
      <dsp:txXfrm>
        <a:off x="0" y="3857647"/>
        <a:ext cx="10715172" cy="1130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C272A-0269-4FF7-999E-9A2645ABB8C3}">
      <dsp:nvSpPr>
        <dsp:cNvPr id="0" name=""/>
        <dsp:cNvSpPr/>
      </dsp:nvSpPr>
      <dsp:spPr>
        <a:xfrm>
          <a:off x="628584" y="0"/>
          <a:ext cx="4304711" cy="4304711"/>
        </a:xfrm>
        <a:prstGeom prst="triangle">
          <a:avLst/>
        </a:prstGeom>
        <a:solidFill>
          <a:srgbClr val="FF9F11"/>
        </a:solidFill>
        <a:ln>
          <a:solidFill>
            <a:srgbClr val="FF9A05"/>
          </a:solidFill>
        </a:ln>
        <a:effectLst/>
        <a:sp3d extrusionH="381000" contourW="38100" prstMaterial="matte"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B4FF2-B4CF-4CFC-B35C-B2E403B2629F}">
      <dsp:nvSpPr>
        <dsp:cNvPr id="0" name=""/>
        <dsp:cNvSpPr/>
      </dsp:nvSpPr>
      <dsp:spPr>
        <a:xfrm>
          <a:off x="2780940" y="432783"/>
          <a:ext cx="2798062" cy="509502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AC33"/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Onboarding</a:t>
          </a:r>
        </a:p>
      </dsp:txBody>
      <dsp:txXfrm>
        <a:off x="2805812" y="457655"/>
        <a:ext cx="2748318" cy="459758"/>
      </dsp:txXfrm>
    </dsp:sp>
    <dsp:sp modelId="{B4E8E2D7-EAFD-4019-891F-E38E657BD686}">
      <dsp:nvSpPr>
        <dsp:cNvPr id="0" name=""/>
        <dsp:cNvSpPr/>
      </dsp:nvSpPr>
      <dsp:spPr>
        <a:xfrm>
          <a:off x="2780940" y="1005973"/>
          <a:ext cx="2798062" cy="509502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AA2D"/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Identity &amp; Access Management</a:t>
          </a:r>
        </a:p>
      </dsp:txBody>
      <dsp:txXfrm>
        <a:off x="2805812" y="1030845"/>
        <a:ext cx="2748318" cy="459758"/>
      </dsp:txXfrm>
    </dsp:sp>
    <dsp:sp modelId="{F567CE81-92EE-41A3-AAFA-2B91B5DC0357}">
      <dsp:nvSpPr>
        <dsp:cNvPr id="0" name=""/>
        <dsp:cNvSpPr/>
      </dsp:nvSpPr>
      <dsp:spPr>
        <a:xfrm>
          <a:off x="2780940" y="1579164"/>
          <a:ext cx="2798062" cy="509502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165"/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Connectivity &amp; Network Design</a:t>
          </a:r>
        </a:p>
      </dsp:txBody>
      <dsp:txXfrm>
        <a:off x="2805812" y="1604036"/>
        <a:ext cx="2748318" cy="459758"/>
      </dsp:txXfrm>
    </dsp:sp>
    <dsp:sp modelId="{07DC5648-F543-46A4-8596-A6611439B51F}">
      <dsp:nvSpPr>
        <dsp:cNvPr id="0" name=""/>
        <dsp:cNvSpPr/>
      </dsp:nvSpPr>
      <dsp:spPr>
        <a:xfrm>
          <a:off x="2780940" y="2152355"/>
          <a:ext cx="2798062" cy="509502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165"/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Azure Security</a:t>
          </a:r>
        </a:p>
      </dsp:txBody>
      <dsp:txXfrm>
        <a:off x="2805812" y="2177227"/>
        <a:ext cx="2748318" cy="459758"/>
      </dsp:txXfrm>
    </dsp:sp>
    <dsp:sp modelId="{E7905324-E32D-4654-B8EF-6331684EF006}">
      <dsp:nvSpPr>
        <dsp:cNvPr id="0" name=""/>
        <dsp:cNvSpPr/>
      </dsp:nvSpPr>
      <dsp:spPr>
        <a:xfrm>
          <a:off x="2780940" y="2725546"/>
          <a:ext cx="2798062" cy="509502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E85"/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Azure Governance</a:t>
          </a:r>
        </a:p>
      </dsp:txBody>
      <dsp:txXfrm>
        <a:off x="2805812" y="2750418"/>
        <a:ext cx="2748318" cy="459758"/>
      </dsp:txXfrm>
    </dsp:sp>
    <dsp:sp modelId="{4758536A-1BAA-42E5-AF99-73A8D32AC64D}">
      <dsp:nvSpPr>
        <dsp:cNvPr id="0" name=""/>
        <dsp:cNvSpPr/>
      </dsp:nvSpPr>
      <dsp:spPr>
        <a:xfrm>
          <a:off x="2780940" y="3298737"/>
          <a:ext cx="2798062" cy="509502"/>
        </a:xfrm>
        <a:prstGeom prst="round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DDAB"/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92929">
                  <a:hueOff val="0"/>
                  <a:satOff val="0"/>
                  <a:lumOff val="0"/>
                  <a:alphaOff val="0"/>
                </a:srgbClr>
              </a:solidFill>
              <a:latin typeface="Segoe UI"/>
              <a:ea typeface="+mn-ea"/>
              <a:cs typeface="+mn-cs"/>
            </a:rPr>
            <a:t>Automation</a:t>
          </a:r>
        </a:p>
      </dsp:txBody>
      <dsp:txXfrm>
        <a:off x="2805812" y="3323609"/>
        <a:ext cx="2748318" cy="459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91A031-0F4D-4B39-9082-8E87C84CE1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82F66-4184-4692-BD8E-285945010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A5B67-6CE9-478B-8DAE-FAEBD2E98A47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ED5BB-0904-40F4-A607-BC61AB48E5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5D1B-85ED-4852-9497-0E98312606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6A430-AAD1-4DE4-B2A5-D0DE5B29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EB6D4-E9E0-4665-B0C0-FAD3A831C61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F2941D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2F30-26C6-4935-8CE5-43D28928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OMS - 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SCOM – 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erformance/health monitoring system for Win/Unix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OnPrem product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monitor datacenter environment. It can also be extended to monitor Azure resources too. For example, SCOM has a Management Pack (MP) that enables you to monitor the availability and performance of your ARM based resources that are running in Azure.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Security Center (ASC)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Advisor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Alerts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Diagnostics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Metrics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Monitor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Activity Logs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Application Insights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Network Watcher</a:t>
            </a:r>
          </a:p>
          <a:p>
            <a:pPr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Service Health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43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7150" tIns="28575" rIns="28575" bIns="57150" anchor="b"/>
          <a:lstStyle/>
          <a:p>
            <a:pPr algn="ctr" defTabSz="571312" eaLnBrk="1" hangingPunct="1">
              <a:defRPr/>
            </a:pPr>
            <a:endParaRPr lang="en-US" sz="1125" kern="0" spc="-3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259" y="2234115"/>
            <a:ext cx="8375703" cy="13591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938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9258" y="4612352"/>
            <a:ext cx="5455755" cy="911275"/>
          </a:xfrm>
        </p:spPr>
        <p:txBody>
          <a:bodyPr/>
          <a:lstStyle>
            <a:lvl1pPr marL="0" indent="0">
              <a:buFont typeface="Arial" pitchFamily="34" charset="0"/>
              <a:buNone/>
              <a:defRPr sz="1813" baseline="0">
                <a:solidFill>
                  <a:schemeClr val="bg1">
                    <a:alpha val="98000"/>
                  </a:schemeClr>
                </a:solidFill>
                <a:latin typeface="+mj-lt"/>
              </a:defRPr>
            </a:lvl1pPr>
            <a:lvl2pPr marL="344948" indent="0">
              <a:buFont typeface="Arial" pitchFamily="34" charset="0"/>
              <a:buNone/>
              <a:defRPr/>
            </a:lvl2pPr>
            <a:lvl3pPr marL="641127" indent="0">
              <a:buFont typeface="Arial" pitchFamily="34" charset="0"/>
              <a:buNone/>
              <a:defRPr/>
            </a:lvl3pPr>
            <a:lvl4pPr marL="943252" indent="0">
              <a:buFont typeface="Arial" pitchFamily="34" charset="0"/>
              <a:buNone/>
              <a:defRPr/>
            </a:lvl4pPr>
            <a:lvl5pPr marL="120255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5A209-410F-497A-90A0-A4AEDAFFBB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3820" y="6338157"/>
            <a:ext cx="1198179" cy="5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7223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715251" y="2136776"/>
            <a:ext cx="3500967" cy="2112963"/>
            <a:chOff x="1411369" y="3975421"/>
            <a:chExt cx="1714604" cy="1035908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894811 w 189"/>
                <a:gd name="T1" fmla="*/ 0 h 101"/>
                <a:gd name="T2" fmla="*/ 609509 w 189"/>
                <a:gd name="T3" fmla="*/ 169056 h 101"/>
                <a:gd name="T4" fmla="*/ 486310 w 189"/>
                <a:gd name="T5" fmla="*/ 136545 h 101"/>
                <a:gd name="T6" fmla="*/ 259366 w 189"/>
                <a:gd name="T7" fmla="*/ 273090 h 101"/>
                <a:gd name="T8" fmla="*/ 188040 w 189"/>
                <a:gd name="T9" fmla="*/ 260086 h 101"/>
                <a:gd name="T10" fmla="*/ 0 w 189"/>
                <a:gd name="T11" fmla="*/ 416138 h 101"/>
                <a:gd name="T12" fmla="*/ 71326 w 189"/>
                <a:gd name="T13" fmla="*/ 403133 h 101"/>
                <a:gd name="T14" fmla="*/ 194524 w 189"/>
                <a:gd name="T15" fmla="*/ 429142 h 101"/>
                <a:gd name="T16" fmla="*/ 531699 w 189"/>
                <a:gd name="T17" fmla="*/ 253584 h 101"/>
                <a:gd name="T18" fmla="*/ 940200 w 189"/>
                <a:gd name="T19" fmla="*/ 656717 h 101"/>
                <a:gd name="T20" fmla="*/ 1225502 w 189"/>
                <a:gd name="T21" fmla="*/ 331610 h 101"/>
                <a:gd name="T22" fmla="*/ 894811 w 189"/>
                <a:gd name="T23" fmla="*/ 0 h 1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020036 w 214"/>
                <a:gd name="T1" fmla="*/ 0 h 114"/>
                <a:gd name="T2" fmla="*/ 695184 w 214"/>
                <a:gd name="T3" fmla="*/ 188728 h 114"/>
                <a:gd name="T4" fmla="*/ 558746 w 214"/>
                <a:gd name="T5" fmla="*/ 149681 h 114"/>
                <a:gd name="T6" fmla="*/ 298864 w 214"/>
                <a:gd name="T7" fmla="*/ 312377 h 114"/>
                <a:gd name="T8" fmla="*/ 220900 w 214"/>
                <a:gd name="T9" fmla="*/ 292854 h 114"/>
                <a:gd name="T10" fmla="*/ 0 w 214"/>
                <a:gd name="T11" fmla="*/ 520629 h 114"/>
                <a:gd name="T12" fmla="*/ 220900 w 214"/>
                <a:gd name="T13" fmla="*/ 741896 h 114"/>
                <a:gd name="T14" fmla="*/ 558746 w 214"/>
                <a:gd name="T15" fmla="*/ 741896 h 114"/>
                <a:gd name="T16" fmla="*/ 1020036 w 214"/>
                <a:gd name="T17" fmla="*/ 741896 h 114"/>
                <a:gd name="T18" fmla="*/ 1390368 w 214"/>
                <a:gd name="T19" fmla="*/ 370948 h 114"/>
                <a:gd name="T20" fmla="*/ 1020036 w 214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32781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EditPoints="1"/>
          </p:cNvSpPr>
          <p:nvPr/>
        </p:nvSpPr>
        <p:spPr bwMode="auto">
          <a:xfrm>
            <a:off x="8293100" y="2008188"/>
            <a:ext cx="2271184" cy="2170112"/>
          </a:xfrm>
          <a:custGeom>
            <a:avLst/>
            <a:gdLst>
              <a:gd name="T0" fmla="*/ 1658037 w 154"/>
              <a:gd name="T1" fmla="*/ 586381 h 148"/>
              <a:gd name="T2" fmla="*/ 1005876 w 154"/>
              <a:gd name="T3" fmla="*/ 586381 h 148"/>
              <a:gd name="T4" fmla="*/ 1370644 w 154"/>
              <a:gd name="T5" fmla="*/ 43979 h 148"/>
              <a:gd name="T6" fmla="*/ 1326429 w 154"/>
              <a:gd name="T7" fmla="*/ 0 h 148"/>
              <a:gd name="T8" fmla="*/ 851126 w 154"/>
              <a:gd name="T9" fmla="*/ 571722 h 148"/>
              <a:gd name="T10" fmla="*/ 397929 w 154"/>
              <a:gd name="T11" fmla="*/ 0 h 148"/>
              <a:gd name="T12" fmla="*/ 353714 w 154"/>
              <a:gd name="T13" fmla="*/ 43979 h 148"/>
              <a:gd name="T14" fmla="*/ 729536 w 154"/>
              <a:gd name="T15" fmla="*/ 586381 h 148"/>
              <a:gd name="T16" fmla="*/ 44214 w 154"/>
              <a:gd name="T17" fmla="*/ 586381 h 148"/>
              <a:gd name="T18" fmla="*/ 0 w 154"/>
              <a:gd name="T19" fmla="*/ 645019 h 148"/>
              <a:gd name="T20" fmla="*/ 0 w 154"/>
              <a:gd name="T21" fmla="*/ 2110972 h 148"/>
              <a:gd name="T22" fmla="*/ 44214 w 154"/>
              <a:gd name="T23" fmla="*/ 2169610 h 148"/>
              <a:gd name="T24" fmla="*/ 1658037 w 154"/>
              <a:gd name="T25" fmla="*/ 2169610 h 148"/>
              <a:gd name="T26" fmla="*/ 1702251 w 154"/>
              <a:gd name="T27" fmla="*/ 2110972 h 148"/>
              <a:gd name="T28" fmla="*/ 1702251 w 154"/>
              <a:gd name="T29" fmla="*/ 645019 h 148"/>
              <a:gd name="T30" fmla="*/ 1658037 w 154"/>
              <a:gd name="T31" fmla="*/ 586381 h 148"/>
              <a:gd name="T32" fmla="*/ 1602769 w 154"/>
              <a:gd name="T33" fmla="*/ 1979036 h 148"/>
              <a:gd name="T34" fmla="*/ 1558554 w 154"/>
              <a:gd name="T35" fmla="*/ 2037674 h 148"/>
              <a:gd name="T36" fmla="*/ 143697 w 154"/>
              <a:gd name="T37" fmla="*/ 2037674 h 148"/>
              <a:gd name="T38" fmla="*/ 99482 w 154"/>
              <a:gd name="T39" fmla="*/ 1979036 h 148"/>
              <a:gd name="T40" fmla="*/ 99482 w 154"/>
              <a:gd name="T41" fmla="*/ 762295 h 148"/>
              <a:gd name="T42" fmla="*/ 143697 w 154"/>
              <a:gd name="T43" fmla="*/ 703657 h 148"/>
              <a:gd name="T44" fmla="*/ 1558554 w 154"/>
              <a:gd name="T45" fmla="*/ 703657 h 148"/>
              <a:gd name="T46" fmla="*/ 1602769 w 154"/>
              <a:gd name="T47" fmla="*/ 762295 h 148"/>
              <a:gd name="T48" fmla="*/ 1602769 w 154"/>
              <a:gd name="T49" fmla="*/ 197903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4" h="148">
                <a:moveTo>
                  <a:pt x="150" y="40"/>
                </a:moveTo>
                <a:cubicBezTo>
                  <a:pt x="91" y="40"/>
                  <a:pt x="91" y="40"/>
                  <a:pt x="91" y="4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0"/>
                  <a:pt x="120" y="0"/>
                  <a:pt x="120" y="0"/>
                </a:cubicBezTo>
                <a:cubicBezTo>
                  <a:pt x="77" y="39"/>
                  <a:pt x="77" y="39"/>
                  <a:pt x="77" y="39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66" y="40"/>
                  <a:pt x="66" y="40"/>
                  <a:pt x="66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6"/>
                  <a:pt x="2" y="148"/>
                  <a:pt x="4" y="148"/>
                </a:cubicBezTo>
                <a:cubicBezTo>
                  <a:pt x="150" y="148"/>
                  <a:pt x="150" y="148"/>
                  <a:pt x="150" y="148"/>
                </a:cubicBezTo>
                <a:cubicBezTo>
                  <a:pt x="152" y="148"/>
                  <a:pt x="154" y="146"/>
                  <a:pt x="154" y="144"/>
                </a:cubicBezTo>
                <a:cubicBezTo>
                  <a:pt x="154" y="44"/>
                  <a:pt x="154" y="44"/>
                  <a:pt x="154" y="44"/>
                </a:cubicBezTo>
                <a:cubicBezTo>
                  <a:pt x="154" y="42"/>
                  <a:pt x="152" y="40"/>
                  <a:pt x="150" y="40"/>
                </a:cubicBezTo>
                <a:close/>
                <a:moveTo>
                  <a:pt x="145" y="135"/>
                </a:moveTo>
                <a:cubicBezTo>
                  <a:pt x="145" y="137"/>
                  <a:pt x="143" y="139"/>
                  <a:pt x="141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1" y="139"/>
                  <a:pt x="9" y="137"/>
                  <a:pt x="9" y="135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0"/>
                  <a:pt x="11" y="48"/>
                  <a:pt x="13" y="48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3" y="48"/>
                  <a:pt x="145" y="50"/>
                  <a:pt x="145" y="52"/>
                </a:cubicBezTo>
                <a:lnTo>
                  <a:pt x="145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16" tIns="34258" rIns="68516" bIns="34258"/>
          <a:lstStyle/>
          <a:p>
            <a:endParaRPr lang="en-IN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5891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black">
          <a:xfrm>
            <a:off x="7906631" y="2242931"/>
            <a:ext cx="3177741" cy="1934622"/>
            <a:chOff x="10387012" y="4179358"/>
            <a:chExt cx="974726" cy="593725"/>
          </a:xfrm>
          <a:solidFill>
            <a:srgbClr val="FFFFFF"/>
          </a:solidFill>
        </p:grpSpPr>
        <p:sp>
          <p:nvSpPr>
            <p:cNvPr id="6" name="Freeform 26"/>
            <p:cNvSpPr>
              <a:spLocks/>
            </p:cNvSpPr>
            <p:nvPr/>
          </p:nvSpPr>
          <p:spPr bwMode="black">
            <a:xfrm>
              <a:off x="10506075" y="4258733"/>
              <a:ext cx="706438" cy="514350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  <p:sp>
          <p:nvSpPr>
            <p:cNvPr id="8" name="Freeform 27"/>
            <p:cNvSpPr>
              <a:spLocks/>
            </p:cNvSpPr>
            <p:nvPr/>
          </p:nvSpPr>
          <p:spPr bwMode="black">
            <a:xfrm>
              <a:off x="10615612" y="4179358"/>
              <a:ext cx="657225" cy="376238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  <p:sp>
          <p:nvSpPr>
            <p:cNvPr id="9" name="Freeform 28"/>
            <p:cNvSpPr>
              <a:spLocks/>
            </p:cNvSpPr>
            <p:nvPr/>
          </p:nvSpPr>
          <p:spPr bwMode="black">
            <a:xfrm>
              <a:off x="10536237" y="4544483"/>
              <a:ext cx="319088" cy="220663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black">
            <a:xfrm>
              <a:off x="11207750" y="4239683"/>
              <a:ext cx="153988" cy="319088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black">
            <a:xfrm>
              <a:off x="10387012" y="4206346"/>
              <a:ext cx="176213" cy="352425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9008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4"/>
          <p:cNvSpPr>
            <a:spLocks noEditPoints="1"/>
          </p:cNvSpPr>
          <p:nvPr/>
        </p:nvSpPr>
        <p:spPr bwMode="black">
          <a:xfrm>
            <a:off x="7924800" y="1931989"/>
            <a:ext cx="3014133" cy="2314575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61664" tIns="30833" rIns="61664" bIns="30833"/>
          <a:lstStyle/>
          <a:p>
            <a:pPr defTabSz="685074">
              <a:defRPr/>
            </a:pPr>
            <a:endParaRPr lang="en-US" sz="1188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83286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85073" y="1905000"/>
            <a:ext cx="1277929" cy="3245368"/>
            <a:chOff x="7558088" y="1685925"/>
            <a:chExt cx="1322387" cy="3359150"/>
          </a:xfrm>
          <a:solidFill>
            <a:schemeClr val="bg1"/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943850" y="1685925"/>
              <a:ext cx="547687" cy="558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074"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558088" y="2308225"/>
              <a:ext cx="1322387" cy="2736850"/>
            </a:xfrm>
            <a:custGeom>
              <a:avLst/>
              <a:gdLst>
                <a:gd name="T0" fmla="*/ 327 w 353"/>
                <a:gd name="T1" fmla="*/ 30 h 730"/>
                <a:gd name="T2" fmla="*/ 327 w 353"/>
                <a:gd name="T3" fmla="*/ 30 h 730"/>
                <a:gd name="T4" fmla="*/ 323 w 353"/>
                <a:gd name="T5" fmla="*/ 26 h 730"/>
                <a:gd name="T6" fmla="*/ 321 w 353"/>
                <a:gd name="T7" fmla="*/ 24 h 730"/>
                <a:gd name="T8" fmla="*/ 320 w 353"/>
                <a:gd name="T9" fmla="*/ 23 h 730"/>
                <a:gd name="T10" fmla="*/ 287 w 353"/>
                <a:gd name="T11" fmla="*/ 5 h 730"/>
                <a:gd name="T12" fmla="*/ 287 w 353"/>
                <a:gd name="T13" fmla="*/ 5 h 730"/>
                <a:gd name="T14" fmla="*/ 283 w 353"/>
                <a:gd name="T15" fmla="*/ 4 h 730"/>
                <a:gd name="T16" fmla="*/ 282 w 353"/>
                <a:gd name="T17" fmla="*/ 4 h 730"/>
                <a:gd name="T18" fmla="*/ 280 w 353"/>
                <a:gd name="T19" fmla="*/ 3 h 730"/>
                <a:gd name="T20" fmla="*/ 277 w 353"/>
                <a:gd name="T21" fmla="*/ 2 h 730"/>
                <a:gd name="T22" fmla="*/ 276 w 353"/>
                <a:gd name="T23" fmla="*/ 2 h 730"/>
                <a:gd name="T24" fmla="*/ 272 w 353"/>
                <a:gd name="T25" fmla="*/ 2 h 730"/>
                <a:gd name="T26" fmla="*/ 272 w 353"/>
                <a:gd name="T27" fmla="*/ 1 h 730"/>
                <a:gd name="T28" fmla="*/ 267 w 353"/>
                <a:gd name="T29" fmla="*/ 1 h 730"/>
                <a:gd name="T30" fmla="*/ 267 w 353"/>
                <a:gd name="T31" fmla="*/ 1 h 730"/>
                <a:gd name="T32" fmla="*/ 263 w 353"/>
                <a:gd name="T33" fmla="*/ 1 h 730"/>
                <a:gd name="T34" fmla="*/ 262 w 353"/>
                <a:gd name="T35" fmla="*/ 1 h 730"/>
                <a:gd name="T36" fmla="*/ 258 w 353"/>
                <a:gd name="T37" fmla="*/ 0 h 730"/>
                <a:gd name="T38" fmla="*/ 258 w 353"/>
                <a:gd name="T39" fmla="*/ 0 h 730"/>
                <a:gd name="T40" fmla="*/ 96 w 353"/>
                <a:gd name="T41" fmla="*/ 0 h 730"/>
                <a:gd name="T42" fmla="*/ 95 w 353"/>
                <a:gd name="T43" fmla="*/ 0 h 730"/>
                <a:gd name="T44" fmla="*/ 95 w 353"/>
                <a:gd name="T45" fmla="*/ 0 h 730"/>
                <a:gd name="T46" fmla="*/ 0 w 353"/>
                <a:gd name="T47" fmla="*/ 95 h 730"/>
                <a:gd name="T48" fmla="*/ 0 w 353"/>
                <a:gd name="T49" fmla="*/ 323 h 730"/>
                <a:gd name="T50" fmla="*/ 32 w 353"/>
                <a:gd name="T51" fmla="*/ 356 h 730"/>
                <a:gd name="T52" fmla="*/ 64 w 353"/>
                <a:gd name="T53" fmla="*/ 323 h 730"/>
                <a:gd name="T54" fmla="*/ 64 w 353"/>
                <a:gd name="T55" fmla="*/ 117 h 730"/>
                <a:gd name="T56" fmla="*/ 81 w 353"/>
                <a:gd name="T57" fmla="*/ 117 h 730"/>
                <a:gd name="T58" fmla="*/ 81 w 353"/>
                <a:gd name="T59" fmla="*/ 687 h 730"/>
                <a:gd name="T60" fmla="*/ 125 w 353"/>
                <a:gd name="T61" fmla="*/ 730 h 730"/>
                <a:gd name="T62" fmla="*/ 168 w 353"/>
                <a:gd name="T63" fmla="*/ 687 h 730"/>
                <a:gd name="T64" fmla="*/ 168 w 353"/>
                <a:gd name="T65" fmla="*/ 358 h 730"/>
                <a:gd name="T66" fmla="*/ 185 w 353"/>
                <a:gd name="T67" fmla="*/ 358 h 730"/>
                <a:gd name="T68" fmla="*/ 185 w 353"/>
                <a:gd name="T69" fmla="*/ 687 h 730"/>
                <a:gd name="T70" fmla="*/ 228 w 353"/>
                <a:gd name="T71" fmla="*/ 730 h 730"/>
                <a:gd name="T72" fmla="*/ 272 w 353"/>
                <a:gd name="T73" fmla="*/ 687 h 730"/>
                <a:gd name="T74" fmla="*/ 272 w 353"/>
                <a:gd name="T75" fmla="*/ 683 h 730"/>
                <a:gd name="T76" fmla="*/ 272 w 353"/>
                <a:gd name="T77" fmla="*/ 687 h 730"/>
                <a:gd name="T78" fmla="*/ 272 w 353"/>
                <a:gd name="T79" fmla="*/ 117 h 730"/>
                <a:gd name="T80" fmla="*/ 289 w 353"/>
                <a:gd name="T81" fmla="*/ 117 h 730"/>
                <a:gd name="T82" fmla="*/ 289 w 353"/>
                <a:gd name="T83" fmla="*/ 315 h 730"/>
                <a:gd name="T84" fmla="*/ 289 w 353"/>
                <a:gd name="T85" fmla="*/ 314 h 730"/>
                <a:gd name="T86" fmla="*/ 289 w 353"/>
                <a:gd name="T87" fmla="*/ 323 h 730"/>
                <a:gd name="T88" fmla="*/ 294 w 353"/>
                <a:gd name="T89" fmla="*/ 342 h 730"/>
                <a:gd name="T90" fmla="*/ 321 w 353"/>
                <a:gd name="T91" fmla="*/ 356 h 730"/>
                <a:gd name="T92" fmla="*/ 353 w 353"/>
                <a:gd name="T93" fmla="*/ 325 h 730"/>
                <a:gd name="T94" fmla="*/ 353 w 353"/>
                <a:gd name="T95" fmla="*/ 323 h 730"/>
                <a:gd name="T96" fmla="*/ 353 w 353"/>
                <a:gd name="T97" fmla="*/ 323 h 730"/>
                <a:gd name="T98" fmla="*/ 353 w 353"/>
                <a:gd name="T99" fmla="*/ 298 h 730"/>
                <a:gd name="T100" fmla="*/ 353 w 353"/>
                <a:gd name="T101" fmla="*/ 95 h 730"/>
                <a:gd name="T102" fmla="*/ 327 w 353"/>
                <a:gd name="T103" fmla="*/ 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30">
                  <a:moveTo>
                    <a:pt x="327" y="30"/>
                  </a:moveTo>
                  <a:cubicBezTo>
                    <a:pt x="327" y="30"/>
                    <a:pt x="327" y="30"/>
                    <a:pt x="327" y="30"/>
                  </a:cubicBezTo>
                  <a:cubicBezTo>
                    <a:pt x="326" y="29"/>
                    <a:pt x="324" y="27"/>
                    <a:pt x="323" y="26"/>
                  </a:cubicBezTo>
                  <a:cubicBezTo>
                    <a:pt x="322" y="25"/>
                    <a:pt x="321" y="25"/>
                    <a:pt x="321" y="24"/>
                  </a:cubicBezTo>
                  <a:cubicBezTo>
                    <a:pt x="320" y="24"/>
                    <a:pt x="320" y="24"/>
                    <a:pt x="320" y="23"/>
                  </a:cubicBezTo>
                  <a:cubicBezTo>
                    <a:pt x="310" y="15"/>
                    <a:pt x="299" y="9"/>
                    <a:pt x="287" y="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86" y="5"/>
                    <a:pt x="285" y="4"/>
                    <a:pt x="283" y="4"/>
                  </a:cubicBezTo>
                  <a:cubicBezTo>
                    <a:pt x="283" y="4"/>
                    <a:pt x="283" y="4"/>
                    <a:pt x="282" y="4"/>
                  </a:cubicBezTo>
                  <a:cubicBezTo>
                    <a:pt x="281" y="3"/>
                    <a:pt x="280" y="3"/>
                    <a:pt x="280" y="3"/>
                  </a:cubicBezTo>
                  <a:cubicBezTo>
                    <a:pt x="279" y="3"/>
                    <a:pt x="278" y="3"/>
                    <a:pt x="277" y="2"/>
                  </a:cubicBezTo>
                  <a:cubicBezTo>
                    <a:pt x="277" y="2"/>
                    <a:pt x="276" y="2"/>
                    <a:pt x="276" y="2"/>
                  </a:cubicBezTo>
                  <a:cubicBezTo>
                    <a:pt x="274" y="2"/>
                    <a:pt x="273" y="2"/>
                    <a:pt x="272" y="2"/>
                  </a:cubicBezTo>
                  <a:cubicBezTo>
                    <a:pt x="272" y="2"/>
                    <a:pt x="272" y="2"/>
                    <a:pt x="272" y="1"/>
                  </a:cubicBezTo>
                  <a:cubicBezTo>
                    <a:pt x="270" y="1"/>
                    <a:pt x="269" y="1"/>
                    <a:pt x="267" y="1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6" y="1"/>
                    <a:pt x="264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1" y="1"/>
                    <a:pt x="259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1"/>
                    <a:pt x="0" y="43"/>
                    <a:pt x="0" y="95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41"/>
                    <a:pt x="15" y="356"/>
                    <a:pt x="32" y="356"/>
                  </a:cubicBezTo>
                  <a:cubicBezTo>
                    <a:pt x="50" y="356"/>
                    <a:pt x="64" y="341"/>
                    <a:pt x="64" y="323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1" y="687"/>
                    <a:pt x="81" y="687"/>
                    <a:pt x="81" y="687"/>
                  </a:cubicBezTo>
                  <a:cubicBezTo>
                    <a:pt x="81" y="711"/>
                    <a:pt x="101" y="730"/>
                    <a:pt x="125" y="730"/>
                  </a:cubicBezTo>
                  <a:cubicBezTo>
                    <a:pt x="148" y="730"/>
                    <a:pt x="168" y="711"/>
                    <a:pt x="168" y="687"/>
                  </a:cubicBezTo>
                  <a:cubicBezTo>
                    <a:pt x="168" y="358"/>
                    <a:pt x="168" y="358"/>
                    <a:pt x="168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687"/>
                    <a:pt x="185" y="687"/>
                    <a:pt x="185" y="687"/>
                  </a:cubicBezTo>
                  <a:cubicBezTo>
                    <a:pt x="185" y="711"/>
                    <a:pt x="204" y="730"/>
                    <a:pt x="228" y="730"/>
                  </a:cubicBezTo>
                  <a:cubicBezTo>
                    <a:pt x="252" y="730"/>
                    <a:pt x="272" y="711"/>
                    <a:pt x="272" y="687"/>
                  </a:cubicBezTo>
                  <a:cubicBezTo>
                    <a:pt x="272" y="686"/>
                    <a:pt x="272" y="685"/>
                    <a:pt x="272" y="683"/>
                  </a:cubicBezTo>
                  <a:cubicBezTo>
                    <a:pt x="272" y="687"/>
                    <a:pt x="272" y="687"/>
                    <a:pt x="272" y="687"/>
                  </a:cubicBezTo>
                  <a:cubicBezTo>
                    <a:pt x="272" y="687"/>
                    <a:pt x="272" y="687"/>
                    <a:pt x="272" y="117"/>
                  </a:cubicBezTo>
                  <a:cubicBezTo>
                    <a:pt x="272" y="117"/>
                    <a:pt x="272" y="117"/>
                    <a:pt x="289" y="117"/>
                  </a:cubicBezTo>
                  <a:cubicBezTo>
                    <a:pt x="289" y="117"/>
                    <a:pt x="289" y="117"/>
                    <a:pt x="289" y="315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30"/>
                    <a:pt x="291" y="337"/>
                    <a:pt x="294" y="342"/>
                  </a:cubicBezTo>
                  <a:cubicBezTo>
                    <a:pt x="300" y="350"/>
                    <a:pt x="310" y="356"/>
                    <a:pt x="321" y="356"/>
                  </a:cubicBezTo>
                  <a:cubicBezTo>
                    <a:pt x="338" y="356"/>
                    <a:pt x="352" y="342"/>
                    <a:pt x="353" y="325"/>
                  </a:cubicBezTo>
                  <a:cubicBezTo>
                    <a:pt x="353" y="324"/>
                    <a:pt x="353" y="324"/>
                    <a:pt x="353" y="323"/>
                  </a:cubicBezTo>
                  <a:cubicBezTo>
                    <a:pt x="353" y="323"/>
                    <a:pt x="353" y="323"/>
                    <a:pt x="353" y="323"/>
                  </a:cubicBezTo>
                  <a:cubicBezTo>
                    <a:pt x="353" y="298"/>
                    <a:pt x="353" y="298"/>
                    <a:pt x="353" y="298"/>
                  </a:cubicBezTo>
                  <a:cubicBezTo>
                    <a:pt x="353" y="270"/>
                    <a:pt x="353" y="213"/>
                    <a:pt x="353" y="95"/>
                  </a:cubicBezTo>
                  <a:cubicBezTo>
                    <a:pt x="353" y="70"/>
                    <a:pt x="343" y="47"/>
                    <a:pt x="32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074"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chemeClr val="accent3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099665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2" y="6337300"/>
            <a:ext cx="2508249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21345" y="3467676"/>
            <a:ext cx="10696187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625" b="0" i="0" u="none" strike="noStrike" kern="1200" cap="none" spc="-90" normalizeH="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84268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9" y="1447799"/>
            <a:ext cx="11151917" cy="1503360"/>
          </a:xfrm>
        </p:spPr>
        <p:txBody>
          <a:bodyPr/>
          <a:lstStyle>
            <a:lvl1pPr marL="344948" indent="-34494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 marL="641127" indent="-296179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 marL="943252" indent="-302132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 marL="1202558" indent="-259302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 marL="1454728" indent="-25216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316360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9" y="1447799"/>
            <a:ext cx="11151917" cy="1503360"/>
          </a:xfrm>
        </p:spPr>
        <p:txBody>
          <a:bodyPr/>
          <a:lstStyle>
            <a:lvl1pPr marL="344948" indent="-34494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 marL="641127" indent="-296179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 marL="943252" indent="-302132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 marL="1202558" indent="-259302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 marL="1454728" indent="-25216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1" cy="619125"/>
          </a:xfrm>
          <a:solidFill>
            <a:srgbClr val="FFFF99"/>
          </a:solidFill>
        </p:spPr>
        <p:txBody>
          <a:bodyPr lIns="182694" tIns="91347" rIns="182694" bIns="91347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64539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73333" y="13518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61633" y="33025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9" name="Shape 99">
            <a:hlinkClick r:id="" action="ppaction://noaction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0" name="Shape 100">
            <a:hlinkClick r:id="" action="ppaction://noaction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008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Shape 101">
            <a:hlinkClick r:id="" action="ppaction://noaction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008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Shape 102">
            <a:hlinkClick r:id="" action="ppaction://noaction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008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" name="Shape 103"/>
          <p:cNvGrpSpPr/>
          <p:nvPr/>
        </p:nvGrpSpPr>
        <p:grpSpPr>
          <a:xfrm>
            <a:off x="1107190" y="1181942"/>
            <a:ext cx="994351" cy="61101"/>
            <a:chOff x="4580561" y="2589004"/>
            <a:chExt cx="1064464" cy="25200"/>
          </a:xfrm>
        </p:grpSpPr>
        <p:sp>
          <p:nvSpPr>
            <p:cNvPr id="104" name="Shape 10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6" name="Shape 1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71231" y="6242300"/>
            <a:ext cx="1655877" cy="580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106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7150" tIns="28575" rIns="28575" bIns="57150" anchor="b"/>
          <a:lstStyle/>
          <a:p>
            <a:pPr algn="ctr" defTabSz="571312" eaLnBrk="1" hangingPunct="1">
              <a:defRPr/>
            </a:pPr>
            <a:endParaRPr lang="en-US" sz="1125" kern="0" spc="-3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10" descr="hanuLogo_final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18" y="6242050"/>
            <a:ext cx="1297516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259" y="2234115"/>
            <a:ext cx="8375703" cy="1359196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938" baseline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9258" y="4612352"/>
            <a:ext cx="5455755" cy="911275"/>
          </a:xfrm>
        </p:spPr>
        <p:txBody>
          <a:bodyPr/>
          <a:lstStyle>
            <a:lvl1pPr marL="0" indent="0">
              <a:buFont typeface="Arial" pitchFamily="34" charset="0"/>
              <a:buNone/>
              <a:defRPr sz="1813" baseline="0">
                <a:solidFill>
                  <a:schemeClr val="bg1">
                    <a:alpha val="98000"/>
                  </a:schemeClr>
                </a:solidFill>
                <a:latin typeface="+mj-lt"/>
              </a:defRPr>
            </a:lvl1pPr>
            <a:lvl2pPr marL="344948" indent="0">
              <a:buFont typeface="Arial" pitchFamily="34" charset="0"/>
              <a:buNone/>
              <a:defRPr/>
            </a:lvl2pPr>
            <a:lvl3pPr marL="641127" indent="0">
              <a:buFont typeface="Arial" pitchFamily="34" charset="0"/>
              <a:buNone/>
              <a:defRPr/>
            </a:lvl3pPr>
            <a:lvl4pPr marL="943252" indent="0">
              <a:buFont typeface="Arial" pitchFamily="34" charset="0"/>
              <a:buNone/>
              <a:defRPr/>
            </a:lvl4pPr>
            <a:lvl5pPr marL="1202558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9021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9" y="1447799"/>
            <a:ext cx="11151917" cy="713016"/>
          </a:xfrm>
        </p:spPr>
        <p:txBody>
          <a:bodyPr/>
          <a:lstStyle>
            <a:lvl1pPr marL="2382" indent="0">
              <a:spcBef>
                <a:spcPts val="0"/>
              </a:spcBef>
              <a:spcAft>
                <a:spcPts val="675"/>
              </a:spcAft>
              <a:buSzPct val="80000"/>
              <a:buFont typeface="Arial" pitchFamily="34" charset="0"/>
              <a:buNone/>
              <a:defRPr sz="3000" spc="-75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2382" indent="0">
              <a:spcBef>
                <a:spcPts val="0"/>
              </a:spcBef>
              <a:buSzPct val="80000"/>
              <a:buFont typeface="Arial" pitchFamily="34" charset="0"/>
              <a:buNone/>
              <a:defRPr sz="1500" spc="-38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943252" indent="-30213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202558" indent="-25930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454728" indent="-252168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48668070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9" y="1447799"/>
            <a:ext cx="11151917" cy="713016"/>
          </a:xfrm>
        </p:spPr>
        <p:txBody>
          <a:bodyPr/>
          <a:lstStyle>
            <a:lvl1pPr marL="2382" indent="0">
              <a:spcBef>
                <a:spcPts val="0"/>
              </a:spcBef>
              <a:spcAft>
                <a:spcPts val="675"/>
              </a:spcAft>
              <a:buSzPct val="80000"/>
              <a:buFont typeface="Arial" pitchFamily="34" charset="0"/>
              <a:buNone/>
              <a:defRPr sz="3000" spc="-75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2382" indent="0">
              <a:spcBef>
                <a:spcPts val="0"/>
              </a:spcBef>
              <a:buSzPct val="80000"/>
              <a:buFont typeface="Arial" pitchFamily="34" charset="0"/>
              <a:buNone/>
              <a:defRPr sz="1500" spc="-38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943252" indent="-30213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202558" indent="-25930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454728" indent="-252168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227928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9" y="1447799"/>
            <a:ext cx="11151917" cy="713016"/>
          </a:xfrm>
        </p:spPr>
        <p:txBody>
          <a:bodyPr/>
          <a:lstStyle>
            <a:lvl1pPr marL="2382" indent="0">
              <a:spcBef>
                <a:spcPts val="0"/>
              </a:spcBef>
              <a:spcAft>
                <a:spcPts val="675"/>
              </a:spcAft>
              <a:buSzPct val="80000"/>
              <a:buFont typeface="Arial" pitchFamily="34" charset="0"/>
              <a:buNone/>
              <a:defRPr sz="3000" spc="-75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2382" indent="0">
              <a:spcBef>
                <a:spcPts val="0"/>
              </a:spcBef>
              <a:buSzPct val="80000"/>
              <a:buFont typeface="Arial" pitchFamily="34" charset="0"/>
              <a:buNone/>
              <a:defRPr sz="1500" spc="-38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943252" indent="-30213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202558" indent="-25930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454728" indent="-252168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83854949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 algn="l" defTabSz="6851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63" b="0" kern="1200" cap="none" spc="-75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9" y="1447802"/>
            <a:ext cx="11151917" cy="132343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237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16233" indent="-256927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lang="en-US" sz="212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256927" indent="-256927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lvl5pPr>
            <a:lvl6pPr marL="774348" indent="-256927">
              <a:buFont typeface="Arial" pitchFamily="34" charset="0"/>
              <a:buChar char="•"/>
              <a:defRPr sz="1813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6pPr>
            <a:lvl7pPr marL="940874" indent="-168909"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7pPr>
            <a:lvl8pPr marL="1114536" indent="-173663"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857864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0" y="1447800"/>
            <a:ext cx="5487829" cy="1503360"/>
          </a:xfrm>
        </p:spPr>
        <p:txBody>
          <a:bodyPr/>
          <a:lstStyle>
            <a:lvl1pPr marL="255736" indent="-255736">
              <a:lnSpc>
                <a:spcPct val="90000"/>
              </a:lnSpc>
              <a:buSzPct val="80000"/>
              <a:buFont typeface="Arial" pitchFamily="34" charset="0"/>
              <a:buChar char="•"/>
              <a:defRPr sz="2375"/>
            </a:lvl1pPr>
            <a:lvl2pPr marL="469843" indent="-214105">
              <a:lnSpc>
                <a:spcPct val="90000"/>
              </a:lnSpc>
              <a:buSzPct val="80000"/>
              <a:buFont typeface="Arial" pitchFamily="34" charset="0"/>
              <a:buChar char="•"/>
              <a:defRPr sz="2125"/>
            </a:lvl2pPr>
            <a:lvl3pPr marL="685136" indent="-215295">
              <a:lnSpc>
                <a:spcPct val="90000"/>
              </a:lnSpc>
              <a:buSzPct val="80000"/>
              <a:buFont typeface="Arial" pitchFamily="34" charset="0"/>
              <a:buChar char="•"/>
              <a:defRPr sz="1813"/>
            </a:lvl3pPr>
            <a:lvl4pPr marL="1283444" indent="-168909">
              <a:lnSpc>
                <a:spcPct val="90000"/>
              </a:lnSpc>
              <a:buSzPct val="80000"/>
              <a:buFont typeface="Arial" pitchFamily="34" charset="0"/>
              <a:buChar char="•"/>
              <a:defRPr sz="1500"/>
            </a:lvl4pPr>
            <a:lvl5pPr marL="1457108" indent="-173663">
              <a:lnSpc>
                <a:spcPct val="90000"/>
              </a:lnSpc>
              <a:buSzPct val="80000"/>
              <a:buFont typeface="Arial" pitchFamily="34" charset="0"/>
              <a:buChar char="•"/>
              <a:defRPr sz="1500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447800"/>
            <a:ext cx="5487829" cy="1503360"/>
          </a:xfrm>
        </p:spPr>
        <p:txBody>
          <a:bodyPr/>
          <a:lstStyle>
            <a:lvl1pPr marL="342568" indent="-342568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37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08" indent="-342568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12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26768" indent="-256927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1813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1465" indent="-256927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15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0369" indent="-256927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1500" kern="120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48314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0" y="1562062"/>
            <a:ext cx="5487829" cy="32893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75" b="0">
                <a:latin typeface="Segoe UI Light" pitchFamily="34" charset="0"/>
              </a:defRPr>
            </a:lvl1pPr>
            <a:lvl2pPr marL="342556" indent="0">
              <a:buNone/>
              <a:defRPr sz="1500" b="1"/>
            </a:lvl2pPr>
            <a:lvl3pPr marL="685108" indent="0">
              <a:buNone/>
              <a:defRPr sz="1375" b="1"/>
            </a:lvl3pPr>
            <a:lvl4pPr marL="1027666" indent="0">
              <a:buNone/>
              <a:defRPr sz="1188" b="1"/>
            </a:lvl4pPr>
            <a:lvl5pPr marL="1370221" indent="0">
              <a:buNone/>
              <a:defRPr sz="1188" b="1"/>
            </a:lvl5pPr>
            <a:lvl6pPr marL="1712774" indent="0">
              <a:buNone/>
              <a:defRPr sz="1188" b="1"/>
            </a:lvl6pPr>
            <a:lvl7pPr marL="2055328" indent="0">
              <a:buNone/>
              <a:defRPr sz="1188" b="1"/>
            </a:lvl7pPr>
            <a:lvl8pPr marL="2397883" indent="0">
              <a:buNone/>
              <a:defRPr sz="1188" b="1"/>
            </a:lvl8pPr>
            <a:lvl9pPr marL="2740438" indent="0">
              <a:buNone/>
              <a:defRPr sz="1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266797"/>
            <a:ext cx="5486400" cy="1468735"/>
          </a:xfrm>
        </p:spPr>
        <p:txBody>
          <a:bodyPr/>
          <a:lstStyle>
            <a:lvl1pPr marL="302132" indent="-302132">
              <a:buSzPct val="80000"/>
              <a:buFont typeface="Arial" pitchFamily="34" charset="0"/>
              <a:buChar char="•"/>
              <a:defRPr sz="2125"/>
            </a:lvl1pPr>
            <a:lvl2pPr marL="557863" indent="-241463">
              <a:buSzPct val="80000"/>
              <a:buFont typeface="Arial" pitchFamily="34" charset="0"/>
              <a:buChar char="•"/>
              <a:defRPr sz="2125"/>
            </a:lvl2pPr>
            <a:lvl3pPr marL="769591" indent="-211726" defTabSz="771968">
              <a:buSzPct val="80000"/>
              <a:buFont typeface="Arial" pitchFamily="34" charset="0"/>
              <a:buChar char="•"/>
              <a:defRPr sz="1813"/>
            </a:lvl3pPr>
            <a:lvl4pPr marL="987263" indent="-215295">
              <a:buSzPct val="80000"/>
              <a:buFont typeface="Arial" pitchFamily="34" charset="0"/>
              <a:buChar char="•"/>
              <a:defRPr sz="1500"/>
            </a:lvl4pPr>
            <a:lvl5pPr marL="1154979" indent="-167718">
              <a:buSzPct val="80000"/>
              <a:buFont typeface="Arial" pitchFamily="34" charset="0"/>
              <a:buChar char="•"/>
              <a:defRPr sz="1500"/>
            </a:lvl5pPr>
            <a:lvl6pPr>
              <a:defRPr sz="1188"/>
            </a:lvl6pPr>
            <a:lvl7pPr>
              <a:defRPr sz="1188"/>
            </a:lvl7pPr>
            <a:lvl8pPr>
              <a:defRPr sz="1188"/>
            </a:lvl8pPr>
            <a:lvl9pPr>
              <a:defRPr sz="1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6" y="1562062"/>
            <a:ext cx="5487829" cy="32893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75" b="0">
                <a:latin typeface="Segoe UI Light" pitchFamily="34" charset="0"/>
              </a:defRPr>
            </a:lvl1pPr>
            <a:lvl2pPr marL="342556" indent="0">
              <a:buNone/>
              <a:defRPr sz="1500" b="1"/>
            </a:lvl2pPr>
            <a:lvl3pPr marL="685108" indent="0">
              <a:buNone/>
              <a:defRPr sz="1375" b="1"/>
            </a:lvl3pPr>
            <a:lvl4pPr marL="1027666" indent="0">
              <a:buNone/>
              <a:defRPr sz="1188" b="1"/>
            </a:lvl4pPr>
            <a:lvl5pPr marL="1370221" indent="0">
              <a:buNone/>
              <a:defRPr sz="1188" b="1"/>
            </a:lvl5pPr>
            <a:lvl6pPr marL="1712774" indent="0">
              <a:buNone/>
              <a:defRPr sz="1188" b="1"/>
            </a:lvl6pPr>
            <a:lvl7pPr marL="2055328" indent="0">
              <a:buNone/>
              <a:defRPr sz="1188" b="1"/>
            </a:lvl7pPr>
            <a:lvl8pPr marL="2397883" indent="0">
              <a:buNone/>
              <a:defRPr sz="1188" b="1"/>
            </a:lvl8pPr>
            <a:lvl9pPr marL="2740438" indent="0">
              <a:buNone/>
              <a:defRPr sz="1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6" y="2266797"/>
            <a:ext cx="5487829" cy="1468735"/>
          </a:xfrm>
        </p:spPr>
        <p:txBody>
          <a:bodyPr/>
          <a:lstStyle>
            <a:lvl1pPr marL="222025" indent="-222025">
              <a:buSzPct val="80000"/>
              <a:buFont typeface="Arial" pitchFamily="34" charset="0"/>
              <a:buChar char="•"/>
              <a:defRPr lang="en-US" sz="212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568" indent="-342568">
              <a:buSzPct val="80000"/>
              <a:buFont typeface="Arial" pitchFamily="34" charset="0"/>
              <a:buChar char="•"/>
              <a:defRPr lang="en-US" sz="212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3326" indent="-256927">
              <a:buSzPct val="80000"/>
              <a:buFont typeface="Arial" pitchFamily="34" charset="0"/>
              <a:buChar char="•"/>
              <a:defRPr lang="en-US" sz="1813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896" indent="-256927">
              <a:buSzPct val="80000"/>
              <a:buFont typeface="Arial" pitchFamily="34" charset="0"/>
              <a:buChar char="•"/>
              <a:defRPr lang="en-US" sz="15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14790" indent="-256927">
              <a:buSzPct val="80000"/>
              <a:buFont typeface="Arial" pitchFamily="34" charset="0"/>
              <a:buChar char="•"/>
              <a:defRPr lang="en-US" sz="1500" kern="120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028896" indent="-256927">
              <a:defRPr sz="1188"/>
            </a:lvl6pPr>
            <a:lvl7pPr marL="1201368" indent="-214105">
              <a:defRPr sz="1188"/>
            </a:lvl7pPr>
            <a:lvl8pPr>
              <a:defRPr sz="1188"/>
            </a:lvl8pPr>
            <a:lvl9pPr>
              <a:defRPr sz="1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4478950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9779631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362064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18585" y="1447800"/>
            <a:ext cx="11152716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489" tIns="34246" rIns="68489" bIns="34246" anchor="ctr"/>
          <a:lstStyle/>
          <a:p>
            <a:pPr algn="ctr" defTabSz="684677">
              <a:defRPr/>
            </a:pPr>
            <a:endParaRPr lang="en-US" sz="162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Freeform 105"/>
          <p:cNvSpPr>
            <a:spLocks/>
          </p:cNvSpPr>
          <p:nvPr/>
        </p:nvSpPr>
        <p:spPr bwMode="black">
          <a:xfrm>
            <a:off x="1200151" y="2133600"/>
            <a:ext cx="1866900" cy="381000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86">
                <a:moveTo>
                  <a:pt x="38" y="23"/>
                </a:moveTo>
                <a:cubicBezTo>
                  <a:pt x="36" y="23"/>
                  <a:pt x="35" y="25"/>
                  <a:pt x="35" y="27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73"/>
                  <a:pt x="29" y="79"/>
                  <a:pt x="21" y="79"/>
                </a:cubicBezTo>
                <a:cubicBezTo>
                  <a:pt x="13" y="79"/>
                  <a:pt x="7" y="73"/>
                  <a:pt x="7" y="6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1"/>
                  <a:pt x="11" y="7"/>
                  <a:pt x="16" y="7"/>
                </a:cubicBezTo>
                <a:cubicBezTo>
                  <a:pt x="21" y="7"/>
                  <a:pt x="25" y="11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6"/>
                  <a:pt x="23" y="58"/>
                  <a:pt x="22" y="58"/>
                </a:cubicBezTo>
                <a:cubicBezTo>
                  <a:pt x="20" y="58"/>
                  <a:pt x="18" y="56"/>
                  <a:pt x="18" y="54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3"/>
                  <a:pt x="16" y="22"/>
                  <a:pt x="14" y="22"/>
                </a:cubicBezTo>
                <a:cubicBezTo>
                  <a:pt x="12" y="22"/>
                  <a:pt x="11" y="23"/>
                  <a:pt x="11" y="25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60"/>
                  <a:pt x="16" y="65"/>
                  <a:pt x="22" y="65"/>
                </a:cubicBezTo>
                <a:cubicBezTo>
                  <a:pt x="27" y="65"/>
                  <a:pt x="32" y="60"/>
                  <a:pt x="32" y="54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10" y="86"/>
                  <a:pt x="21" y="86"/>
                </a:cubicBezTo>
                <a:cubicBezTo>
                  <a:pt x="33" y="86"/>
                  <a:pt x="42" y="77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5"/>
                  <a:pt x="40" y="23"/>
                  <a:pt x="38" y="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1664" tIns="30833" rIns="61664" bIns="30833"/>
          <a:lstStyle/>
          <a:p>
            <a:pPr defTabSz="913358">
              <a:defRPr/>
            </a:pPr>
            <a:endParaRPr lang="en-US" sz="1188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6851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63" b="0" kern="1200" cap="none" spc="-75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74712" y="3487335"/>
            <a:ext cx="6947121" cy="1102533"/>
          </a:xfrm>
        </p:spPr>
        <p:txBody>
          <a:bodyPr lIns="219253" tIns="219253" anchor="ctr" anchorCtr="0"/>
          <a:lstStyle>
            <a:lvl1pPr marL="430591" indent="-428209">
              <a:spcAft>
                <a:spcPts val="900"/>
              </a:spcAft>
              <a:buNone/>
              <a:defRPr lang="en-US" sz="3313" kern="1200" spc="-75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>
              <a:defRPr lang="en-US" sz="1813" kern="1200" spc="-3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9264690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715251" y="2136776"/>
            <a:ext cx="3500967" cy="2112963"/>
            <a:chOff x="1411369" y="3975421"/>
            <a:chExt cx="1714604" cy="1035908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894811 w 189"/>
                <a:gd name="T1" fmla="*/ 0 h 101"/>
                <a:gd name="T2" fmla="*/ 609509 w 189"/>
                <a:gd name="T3" fmla="*/ 169056 h 101"/>
                <a:gd name="T4" fmla="*/ 486310 w 189"/>
                <a:gd name="T5" fmla="*/ 136545 h 101"/>
                <a:gd name="T6" fmla="*/ 259366 w 189"/>
                <a:gd name="T7" fmla="*/ 273090 h 101"/>
                <a:gd name="T8" fmla="*/ 188040 w 189"/>
                <a:gd name="T9" fmla="*/ 260086 h 101"/>
                <a:gd name="T10" fmla="*/ 0 w 189"/>
                <a:gd name="T11" fmla="*/ 416138 h 101"/>
                <a:gd name="T12" fmla="*/ 71326 w 189"/>
                <a:gd name="T13" fmla="*/ 403133 h 101"/>
                <a:gd name="T14" fmla="*/ 194524 w 189"/>
                <a:gd name="T15" fmla="*/ 429142 h 101"/>
                <a:gd name="T16" fmla="*/ 531699 w 189"/>
                <a:gd name="T17" fmla="*/ 253584 h 101"/>
                <a:gd name="T18" fmla="*/ 940200 w 189"/>
                <a:gd name="T19" fmla="*/ 656717 h 101"/>
                <a:gd name="T20" fmla="*/ 1225502 w 189"/>
                <a:gd name="T21" fmla="*/ 331610 h 101"/>
                <a:gd name="T22" fmla="*/ 894811 w 189"/>
                <a:gd name="T23" fmla="*/ 0 h 1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020036 w 214"/>
                <a:gd name="T1" fmla="*/ 0 h 114"/>
                <a:gd name="T2" fmla="*/ 695184 w 214"/>
                <a:gd name="T3" fmla="*/ 188728 h 114"/>
                <a:gd name="T4" fmla="*/ 558746 w 214"/>
                <a:gd name="T5" fmla="*/ 149681 h 114"/>
                <a:gd name="T6" fmla="*/ 298864 w 214"/>
                <a:gd name="T7" fmla="*/ 312377 h 114"/>
                <a:gd name="T8" fmla="*/ 220900 w 214"/>
                <a:gd name="T9" fmla="*/ 292854 h 114"/>
                <a:gd name="T10" fmla="*/ 0 w 214"/>
                <a:gd name="T11" fmla="*/ 520629 h 114"/>
                <a:gd name="T12" fmla="*/ 220900 w 214"/>
                <a:gd name="T13" fmla="*/ 741896 h 114"/>
                <a:gd name="T14" fmla="*/ 558746 w 214"/>
                <a:gd name="T15" fmla="*/ 741896 h 114"/>
                <a:gd name="T16" fmla="*/ 1020036 w 214"/>
                <a:gd name="T17" fmla="*/ 741896 h 114"/>
                <a:gd name="T18" fmla="*/ 1390368 w 214"/>
                <a:gd name="T19" fmla="*/ 370948 h 114"/>
                <a:gd name="T20" fmla="*/ 1020036 w 214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487449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EditPoints="1"/>
          </p:cNvSpPr>
          <p:nvPr/>
        </p:nvSpPr>
        <p:spPr bwMode="auto">
          <a:xfrm>
            <a:off x="8293100" y="2008188"/>
            <a:ext cx="2271184" cy="2170112"/>
          </a:xfrm>
          <a:custGeom>
            <a:avLst/>
            <a:gdLst>
              <a:gd name="T0" fmla="*/ 1658037 w 154"/>
              <a:gd name="T1" fmla="*/ 586381 h 148"/>
              <a:gd name="T2" fmla="*/ 1005876 w 154"/>
              <a:gd name="T3" fmla="*/ 586381 h 148"/>
              <a:gd name="T4" fmla="*/ 1370644 w 154"/>
              <a:gd name="T5" fmla="*/ 43979 h 148"/>
              <a:gd name="T6" fmla="*/ 1326429 w 154"/>
              <a:gd name="T7" fmla="*/ 0 h 148"/>
              <a:gd name="T8" fmla="*/ 851126 w 154"/>
              <a:gd name="T9" fmla="*/ 571722 h 148"/>
              <a:gd name="T10" fmla="*/ 397929 w 154"/>
              <a:gd name="T11" fmla="*/ 0 h 148"/>
              <a:gd name="T12" fmla="*/ 353714 w 154"/>
              <a:gd name="T13" fmla="*/ 43979 h 148"/>
              <a:gd name="T14" fmla="*/ 729536 w 154"/>
              <a:gd name="T15" fmla="*/ 586381 h 148"/>
              <a:gd name="T16" fmla="*/ 44214 w 154"/>
              <a:gd name="T17" fmla="*/ 586381 h 148"/>
              <a:gd name="T18" fmla="*/ 0 w 154"/>
              <a:gd name="T19" fmla="*/ 645019 h 148"/>
              <a:gd name="T20" fmla="*/ 0 w 154"/>
              <a:gd name="T21" fmla="*/ 2110972 h 148"/>
              <a:gd name="T22" fmla="*/ 44214 w 154"/>
              <a:gd name="T23" fmla="*/ 2169610 h 148"/>
              <a:gd name="T24" fmla="*/ 1658037 w 154"/>
              <a:gd name="T25" fmla="*/ 2169610 h 148"/>
              <a:gd name="T26" fmla="*/ 1702251 w 154"/>
              <a:gd name="T27" fmla="*/ 2110972 h 148"/>
              <a:gd name="T28" fmla="*/ 1702251 w 154"/>
              <a:gd name="T29" fmla="*/ 645019 h 148"/>
              <a:gd name="T30" fmla="*/ 1658037 w 154"/>
              <a:gd name="T31" fmla="*/ 586381 h 148"/>
              <a:gd name="T32" fmla="*/ 1602769 w 154"/>
              <a:gd name="T33" fmla="*/ 1979036 h 148"/>
              <a:gd name="T34" fmla="*/ 1558554 w 154"/>
              <a:gd name="T35" fmla="*/ 2037674 h 148"/>
              <a:gd name="T36" fmla="*/ 143697 w 154"/>
              <a:gd name="T37" fmla="*/ 2037674 h 148"/>
              <a:gd name="T38" fmla="*/ 99482 w 154"/>
              <a:gd name="T39" fmla="*/ 1979036 h 148"/>
              <a:gd name="T40" fmla="*/ 99482 w 154"/>
              <a:gd name="T41" fmla="*/ 762295 h 148"/>
              <a:gd name="T42" fmla="*/ 143697 w 154"/>
              <a:gd name="T43" fmla="*/ 703657 h 148"/>
              <a:gd name="T44" fmla="*/ 1558554 w 154"/>
              <a:gd name="T45" fmla="*/ 703657 h 148"/>
              <a:gd name="T46" fmla="*/ 1602769 w 154"/>
              <a:gd name="T47" fmla="*/ 762295 h 148"/>
              <a:gd name="T48" fmla="*/ 1602769 w 154"/>
              <a:gd name="T49" fmla="*/ 197903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4" h="148">
                <a:moveTo>
                  <a:pt x="150" y="40"/>
                </a:moveTo>
                <a:cubicBezTo>
                  <a:pt x="91" y="40"/>
                  <a:pt x="91" y="40"/>
                  <a:pt x="91" y="4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0"/>
                  <a:pt x="120" y="0"/>
                  <a:pt x="120" y="0"/>
                </a:cubicBezTo>
                <a:cubicBezTo>
                  <a:pt x="77" y="39"/>
                  <a:pt x="77" y="39"/>
                  <a:pt x="77" y="39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66" y="40"/>
                  <a:pt x="66" y="40"/>
                  <a:pt x="66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6"/>
                  <a:pt x="2" y="148"/>
                  <a:pt x="4" y="148"/>
                </a:cubicBezTo>
                <a:cubicBezTo>
                  <a:pt x="150" y="148"/>
                  <a:pt x="150" y="148"/>
                  <a:pt x="150" y="148"/>
                </a:cubicBezTo>
                <a:cubicBezTo>
                  <a:pt x="152" y="148"/>
                  <a:pt x="154" y="146"/>
                  <a:pt x="154" y="144"/>
                </a:cubicBezTo>
                <a:cubicBezTo>
                  <a:pt x="154" y="44"/>
                  <a:pt x="154" y="44"/>
                  <a:pt x="154" y="44"/>
                </a:cubicBezTo>
                <a:cubicBezTo>
                  <a:pt x="154" y="42"/>
                  <a:pt x="152" y="40"/>
                  <a:pt x="150" y="40"/>
                </a:cubicBezTo>
                <a:close/>
                <a:moveTo>
                  <a:pt x="145" y="135"/>
                </a:moveTo>
                <a:cubicBezTo>
                  <a:pt x="145" y="137"/>
                  <a:pt x="143" y="139"/>
                  <a:pt x="141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1" y="139"/>
                  <a:pt x="9" y="137"/>
                  <a:pt x="9" y="135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0"/>
                  <a:pt x="11" y="48"/>
                  <a:pt x="13" y="48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3" y="48"/>
                  <a:pt x="145" y="50"/>
                  <a:pt x="145" y="52"/>
                </a:cubicBezTo>
                <a:lnTo>
                  <a:pt x="145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16" tIns="34258" rIns="68516" bIns="34258"/>
          <a:lstStyle/>
          <a:p>
            <a:endParaRPr lang="en-IN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6196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9" y="1447799"/>
            <a:ext cx="11151917" cy="713016"/>
          </a:xfrm>
        </p:spPr>
        <p:txBody>
          <a:bodyPr/>
          <a:lstStyle>
            <a:lvl1pPr marL="2382" indent="0">
              <a:spcBef>
                <a:spcPts val="0"/>
              </a:spcBef>
              <a:spcAft>
                <a:spcPts val="675"/>
              </a:spcAft>
              <a:buSzPct val="80000"/>
              <a:buFont typeface="Arial" pitchFamily="34" charset="0"/>
              <a:buNone/>
              <a:defRPr sz="3000" spc="-75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2382" indent="0">
              <a:spcBef>
                <a:spcPts val="0"/>
              </a:spcBef>
              <a:buSzPct val="80000"/>
              <a:buFont typeface="Arial" pitchFamily="34" charset="0"/>
              <a:buNone/>
              <a:defRPr sz="1500" spc="-38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943252" indent="-30213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202558" indent="-259302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454728" indent="-252168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9656919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black">
          <a:xfrm>
            <a:off x="7906631" y="2242931"/>
            <a:ext cx="3177741" cy="1934622"/>
            <a:chOff x="10387012" y="4179358"/>
            <a:chExt cx="974726" cy="593725"/>
          </a:xfrm>
          <a:solidFill>
            <a:srgbClr val="FFFFFF"/>
          </a:solidFill>
        </p:grpSpPr>
        <p:sp>
          <p:nvSpPr>
            <p:cNvPr id="6" name="Freeform 26"/>
            <p:cNvSpPr>
              <a:spLocks/>
            </p:cNvSpPr>
            <p:nvPr/>
          </p:nvSpPr>
          <p:spPr bwMode="black">
            <a:xfrm>
              <a:off x="10506075" y="4258733"/>
              <a:ext cx="706438" cy="514350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  <p:sp>
          <p:nvSpPr>
            <p:cNvPr id="8" name="Freeform 27"/>
            <p:cNvSpPr>
              <a:spLocks/>
            </p:cNvSpPr>
            <p:nvPr/>
          </p:nvSpPr>
          <p:spPr bwMode="black">
            <a:xfrm>
              <a:off x="10615612" y="4179358"/>
              <a:ext cx="657225" cy="376238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  <p:sp>
          <p:nvSpPr>
            <p:cNvPr id="9" name="Freeform 28"/>
            <p:cNvSpPr>
              <a:spLocks/>
            </p:cNvSpPr>
            <p:nvPr/>
          </p:nvSpPr>
          <p:spPr bwMode="black">
            <a:xfrm>
              <a:off x="10536237" y="4544483"/>
              <a:ext cx="319088" cy="220663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black">
            <a:xfrm>
              <a:off x="11207750" y="4239683"/>
              <a:ext cx="153988" cy="319088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black">
            <a:xfrm>
              <a:off x="10387012" y="4206346"/>
              <a:ext cx="176213" cy="352425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85074">
                <a:defRPr/>
              </a:pPr>
              <a:endParaRPr lang="en-US" sz="1188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74378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4"/>
          <p:cNvSpPr>
            <a:spLocks noEditPoints="1"/>
          </p:cNvSpPr>
          <p:nvPr/>
        </p:nvSpPr>
        <p:spPr bwMode="black">
          <a:xfrm>
            <a:off x="7924800" y="1931989"/>
            <a:ext cx="3014133" cy="2314575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61664" tIns="30833" rIns="61664" bIns="30833"/>
          <a:lstStyle/>
          <a:p>
            <a:pPr defTabSz="685074">
              <a:defRPr/>
            </a:pPr>
            <a:endParaRPr lang="en-US" sz="1188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55609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85073" y="1905000"/>
            <a:ext cx="1277929" cy="3245368"/>
            <a:chOff x="7558088" y="1685925"/>
            <a:chExt cx="1322387" cy="3359150"/>
          </a:xfrm>
          <a:solidFill>
            <a:schemeClr val="bg1"/>
          </a:solidFill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7943850" y="1685925"/>
              <a:ext cx="547687" cy="558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074"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558088" y="2308225"/>
              <a:ext cx="1322387" cy="2736850"/>
            </a:xfrm>
            <a:custGeom>
              <a:avLst/>
              <a:gdLst>
                <a:gd name="T0" fmla="*/ 327 w 353"/>
                <a:gd name="T1" fmla="*/ 30 h 730"/>
                <a:gd name="T2" fmla="*/ 327 w 353"/>
                <a:gd name="T3" fmla="*/ 30 h 730"/>
                <a:gd name="T4" fmla="*/ 323 w 353"/>
                <a:gd name="T5" fmla="*/ 26 h 730"/>
                <a:gd name="T6" fmla="*/ 321 w 353"/>
                <a:gd name="T7" fmla="*/ 24 h 730"/>
                <a:gd name="T8" fmla="*/ 320 w 353"/>
                <a:gd name="T9" fmla="*/ 23 h 730"/>
                <a:gd name="T10" fmla="*/ 287 w 353"/>
                <a:gd name="T11" fmla="*/ 5 h 730"/>
                <a:gd name="T12" fmla="*/ 287 w 353"/>
                <a:gd name="T13" fmla="*/ 5 h 730"/>
                <a:gd name="T14" fmla="*/ 283 w 353"/>
                <a:gd name="T15" fmla="*/ 4 h 730"/>
                <a:gd name="T16" fmla="*/ 282 w 353"/>
                <a:gd name="T17" fmla="*/ 4 h 730"/>
                <a:gd name="T18" fmla="*/ 280 w 353"/>
                <a:gd name="T19" fmla="*/ 3 h 730"/>
                <a:gd name="T20" fmla="*/ 277 w 353"/>
                <a:gd name="T21" fmla="*/ 2 h 730"/>
                <a:gd name="T22" fmla="*/ 276 w 353"/>
                <a:gd name="T23" fmla="*/ 2 h 730"/>
                <a:gd name="T24" fmla="*/ 272 w 353"/>
                <a:gd name="T25" fmla="*/ 2 h 730"/>
                <a:gd name="T26" fmla="*/ 272 w 353"/>
                <a:gd name="T27" fmla="*/ 1 h 730"/>
                <a:gd name="T28" fmla="*/ 267 w 353"/>
                <a:gd name="T29" fmla="*/ 1 h 730"/>
                <a:gd name="T30" fmla="*/ 267 w 353"/>
                <a:gd name="T31" fmla="*/ 1 h 730"/>
                <a:gd name="T32" fmla="*/ 263 w 353"/>
                <a:gd name="T33" fmla="*/ 1 h 730"/>
                <a:gd name="T34" fmla="*/ 262 w 353"/>
                <a:gd name="T35" fmla="*/ 1 h 730"/>
                <a:gd name="T36" fmla="*/ 258 w 353"/>
                <a:gd name="T37" fmla="*/ 0 h 730"/>
                <a:gd name="T38" fmla="*/ 258 w 353"/>
                <a:gd name="T39" fmla="*/ 0 h 730"/>
                <a:gd name="T40" fmla="*/ 96 w 353"/>
                <a:gd name="T41" fmla="*/ 0 h 730"/>
                <a:gd name="T42" fmla="*/ 95 w 353"/>
                <a:gd name="T43" fmla="*/ 0 h 730"/>
                <a:gd name="T44" fmla="*/ 95 w 353"/>
                <a:gd name="T45" fmla="*/ 0 h 730"/>
                <a:gd name="T46" fmla="*/ 0 w 353"/>
                <a:gd name="T47" fmla="*/ 95 h 730"/>
                <a:gd name="T48" fmla="*/ 0 w 353"/>
                <a:gd name="T49" fmla="*/ 323 h 730"/>
                <a:gd name="T50" fmla="*/ 32 w 353"/>
                <a:gd name="T51" fmla="*/ 356 h 730"/>
                <a:gd name="T52" fmla="*/ 64 w 353"/>
                <a:gd name="T53" fmla="*/ 323 h 730"/>
                <a:gd name="T54" fmla="*/ 64 w 353"/>
                <a:gd name="T55" fmla="*/ 117 h 730"/>
                <a:gd name="T56" fmla="*/ 81 w 353"/>
                <a:gd name="T57" fmla="*/ 117 h 730"/>
                <a:gd name="T58" fmla="*/ 81 w 353"/>
                <a:gd name="T59" fmla="*/ 687 h 730"/>
                <a:gd name="T60" fmla="*/ 125 w 353"/>
                <a:gd name="T61" fmla="*/ 730 h 730"/>
                <a:gd name="T62" fmla="*/ 168 w 353"/>
                <a:gd name="T63" fmla="*/ 687 h 730"/>
                <a:gd name="T64" fmla="*/ 168 w 353"/>
                <a:gd name="T65" fmla="*/ 358 h 730"/>
                <a:gd name="T66" fmla="*/ 185 w 353"/>
                <a:gd name="T67" fmla="*/ 358 h 730"/>
                <a:gd name="T68" fmla="*/ 185 w 353"/>
                <a:gd name="T69" fmla="*/ 687 h 730"/>
                <a:gd name="T70" fmla="*/ 228 w 353"/>
                <a:gd name="T71" fmla="*/ 730 h 730"/>
                <a:gd name="T72" fmla="*/ 272 w 353"/>
                <a:gd name="T73" fmla="*/ 687 h 730"/>
                <a:gd name="T74" fmla="*/ 272 w 353"/>
                <a:gd name="T75" fmla="*/ 683 h 730"/>
                <a:gd name="T76" fmla="*/ 272 w 353"/>
                <a:gd name="T77" fmla="*/ 687 h 730"/>
                <a:gd name="T78" fmla="*/ 272 w 353"/>
                <a:gd name="T79" fmla="*/ 117 h 730"/>
                <a:gd name="T80" fmla="*/ 289 w 353"/>
                <a:gd name="T81" fmla="*/ 117 h 730"/>
                <a:gd name="T82" fmla="*/ 289 w 353"/>
                <a:gd name="T83" fmla="*/ 315 h 730"/>
                <a:gd name="T84" fmla="*/ 289 w 353"/>
                <a:gd name="T85" fmla="*/ 314 h 730"/>
                <a:gd name="T86" fmla="*/ 289 w 353"/>
                <a:gd name="T87" fmla="*/ 323 h 730"/>
                <a:gd name="T88" fmla="*/ 294 w 353"/>
                <a:gd name="T89" fmla="*/ 342 h 730"/>
                <a:gd name="T90" fmla="*/ 321 w 353"/>
                <a:gd name="T91" fmla="*/ 356 h 730"/>
                <a:gd name="T92" fmla="*/ 353 w 353"/>
                <a:gd name="T93" fmla="*/ 325 h 730"/>
                <a:gd name="T94" fmla="*/ 353 w 353"/>
                <a:gd name="T95" fmla="*/ 323 h 730"/>
                <a:gd name="T96" fmla="*/ 353 w 353"/>
                <a:gd name="T97" fmla="*/ 323 h 730"/>
                <a:gd name="T98" fmla="*/ 353 w 353"/>
                <a:gd name="T99" fmla="*/ 298 h 730"/>
                <a:gd name="T100" fmla="*/ 353 w 353"/>
                <a:gd name="T101" fmla="*/ 95 h 730"/>
                <a:gd name="T102" fmla="*/ 327 w 353"/>
                <a:gd name="T103" fmla="*/ 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30">
                  <a:moveTo>
                    <a:pt x="327" y="30"/>
                  </a:moveTo>
                  <a:cubicBezTo>
                    <a:pt x="327" y="30"/>
                    <a:pt x="327" y="30"/>
                    <a:pt x="327" y="30"/>
                  </a:cubicBezTo>
                  <a:cubicBezTo>
                    <a:pt x="326" y="29"/>
                    <a:pt x="324" y="27"/>
                    <a:pt x="323" y="26"/>
                  </a:cubicBezTo>
                  <a:cubicBezTo>
                    <a:pt x="322" y="25"/>
                    <a:pt x="321" y="25"/>
                    <a:pt x="321" y="24"/>
                  </a:cubicBezTo>
                  <a:cubicBezTo>
                    <a:pt x="320" y="24"/>
                    <a:pt x="320" y="24"/>
                    <a:pt x="320" y="23"/>
                  </a:cubicBezTo>
                  <a:cubicBezTo>
                    <a:pt x="310" y="15"/>
                    <a:pt x="299" y="9"/>
                    <a:pt x="287" y="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86" y="5"/>
                    <a:pt x="285" y="4"/>
                    <a:pt x="283" y="4"/>
                  </a:cubicBezTo>
                  <a:cubicBezTo>
                    <a:pt x="283" y="4"/>
                    <a:pt x="283" y="4"/>
                    <a:pt x="282" y="4"/>
                  </a:cubicBezTo>
                  <a:cubicBezTo>
                    <a:pt x="281" y="3"/>
                    <a:pt x="280" y="3"/>
                    <a:pt x="280" y="3"/>
                  </a:cubicBezTo>
                  <a:cubicBezTo>
                    <a:pt x="279" y="3"/>
                    <a:pt x="278" y="3"/>
                    <a:pt x="277" y="2"/>
                  </a:cubicBezTo>
                  <a:cubicBezTo>
                    <a:pt x="277" y="2"/>
                    <a:pt x="276" y="2"/>
                    <a:pt x="276" y="2"/>
                  </a:cubicBezTo>
                  <a:cubicBezTo>
                    <a:pt x="274" y="2"/>
                    <a:pt x="273" y="2"/>
                    <a:pt x="272" y="2"/>
                  </a:cubicBezTo>
                  <a:cubicBezTo>
                    <a:pt x="272" y="2"/>
                    <a:pt x="272" y="2"/>
                    <a:pt x="272" y="1"/>
                  </a:cubicBezTo>
                  <a:cubicBezTo>
                    <a:pt x="270" y="1"/>
                    <a:pt x="269" y="1"/>
                    <a:pt x="267" y="1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6" y="1"/>
                    <a:pt x="264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1" y="1"/>
                    <a:pt x="259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1"/>
                    <a:pt x="0" y="43"/>
                    <a:pt x="0" y="95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41"/>
                    <a:pt x="15" y="356"/>
                    <a:pt x="32" y="356"/>
                  </a:cubicBezTo>
                  <a:cubicBezTo>
                    <a:pt x="50" y="356"/>
                    <a:pt x="64" y="341"/>
                    <a:pt x="64" y="323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1" y="687"/>
                    <a:pt x="81" y="687"/>
                    <a:pt x="81" y="687"/>
                  </a:cubicBezTo>
                  <a:cubicBezTo>
                    <a:pt x="81" y="711"/>
                    <a:pt x="101" y="730"/>
                    <a:pt x="125" y="730"/>
                  </a:cubicBezTo>
                  <a:cubicBezTo>
                    <a:pt x="148" y="730"/>
                    <a:pt x="168" y="711"/>
                    <a:pt x="168" y="687"/>
                  </a:cubicBezTo>
                  <a:cubicBezTo>
                    <a:pt x="168" y="358"/>
                    <a:pt x="168" y="358"/>
                    <a:pt x="168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687"/>
                    <a:pt x="185" y="687"/>
                    <a:pt x="185" y="687"/>
                  </a:cubicBezTo>
                  <a:cubicBezTo>
                    <a:pt x="185" y="711"/>
                    <a:pt x="204" y="730"/>
                    <a:pt x="228" y="730"/>
                  </a:cubicBezTo>
                  <a:cubicBezTo>
                    <a:pt x="252" y="730"/>
                    <a:pt x="272" y="711"/>
                    <a:pt x="272" y="687"/>
                  </a:cubicBezTo>
                  <a:cubicBezTo>
                    <a:pt x="272" y="686"/>
                    <a:pt x="272" y="685"/>
                    <a:pt x="272" y="683"/>
                  </a:cubicBezTo>
                  <a:cubicBezTo>
                    <a:pt x="272" y="687"/>
                    <a:pt x="272" y="687"/>
                    <a:pt x="272" y="687"/>
                  </a:cubicBezTo>
                  <a:cubicBezTo>
                    <a:pt x="272" y="687"/>
                    <a:pt x="272" y="687"/>
                    <a:pt x="272" y="117"/>
                  </a:cubicBezTo>
                  <a:cubicBezTo>
                    <a:pt x="272" y="117"/>
                    <a:pt x="272" y="117"/>
                    <a:pt x="289" y="117"/>
                  </a:cubicBezTo>
                  <a:cubicBezTo>
                    <a:pt x="289" y="117"/>
                    <a:pt x="289" y="117"/>
                    <a:pt x="289" y="315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30"/>
                    <a:pt x="291" y="337"/>
                    <a:pt x="294" y="342"/>
                  </a:cubicBezTo>
                  <a:cubicBezTo>
                    <a:pt x="300" y="350"/>
                    <a:pt x="310" y="356"/>
                    <a:pt x="321" y="356"/>
                  </a:cubicBezTo>
                  <a:cubicBezTo>
                    <a:pt x="338" y="356"/>
                    <a:pt x="352" y="342"/>
                    <a:pt x="353" y="325"/>
                  </a:cubicBezTo>
                  <a:cubicBezTo>
                    <a:pt x="353" y="324"/>
                    <a:pt x="353" y="324"/>
                    <a:pt x="353" y="323"/>
                  </a:cubicBezTo>
                  <a:cubicBezTo>
                    <a:pt x="353" y="323"/>
                    <a:pt x="353" y="323"/>
                    <a:pt x="353" y="323"/>
                  </a:cubicBezTo>
                  <a:cubicBezTo>
                    <a:pt x="353" y="298"/>
                    <a:pt x="353" y="298"/>
                    <a:pt x="353" y="298"/>
                  </a:cubicBezTo>
                  <a:cubicBezTo>
                    <a:pt x="353" y="270"/>
                    <a:pt x="353" y="213"/>
                    <a:pt x="353" y="95"/>
                  </a:cubicBezTo>
                  <a:cubicBezTo>
                    <a:pt x="353" y="70"/>
                    <a:pt x="343" y="47"/>
                    <a:pt x="32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074">
                <a:defRPr/>
              </a:pPr>
              <a:endParaRPr lang="en-US" sz="1800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617" y="1447801"/>
            <a:ext cx="420638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25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627" y="5630474"/>
            <a:ext cx="4206384" cy="461665"/>
          </a:xfrm>
        </p:spPr>
        <p:txBody>
          <a:bodyPr>
            <a:noAutofit/>
          </a:bodyPr>
          <a:lstStyle>
            <a:lvl1pPr marL="0" indent="0" algn="l" defTabSz="685108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13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89621" y="4160520"/>
            <a:ext cx="8874849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38" b="0" i="0" u="none" strike="noStrike" kern="1200" cap="none" spc="-482" normalizeH="0" baseline="0" noProof="0" dirty="0" smtClean="0">
                <a:ln w="11430"/>
                <a:solidFill>
                  <a:schemeClr val="accent3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533213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2" y="6337300"/>
            <a:ext cx="2508249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21345" y="3467676"/>
            <a:ext cx="10696187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6625" b="0" i="0" u="none" strike="noStrike" kern="1200" cap="none" spc="-90" normalizeH="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uLnTx/>
                <a:uFillTx/>
                <a:latin typeface="Segoe UI Light"/>
                <a:ea typeface="+mn-ea"/>
                <a:cs typeface="Arial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881905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9" y="1447799"/>
            <a:ext cx="11151917" cy="1503360"/>
          </a:xfrm>
        </p:spPr>
        <p:txBody>
          <a:bodyPr/>
          <a:lstStyle>
            <a:lvl1pPr marL="344948" indent="-34494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 marL="641127" indent="-296179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 marL="943252" indent="-302132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 marL="1202558" indent="-259302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 marL="1454728" indent="-25216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382250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9" y="1447799"/>
            <a:ext cx="11151917" cy="1503360"/>
          </a:xfrm>
        </p:spPr>
        <p:txBody>
          <a:bodyPr/>
          <a:lstStyle>
            <a:lvl1pPr marL="344948" indent="-34494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 marL="641127" indent="-296179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 marL="943252" indent="-302132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 marL="1202558" indent="-259302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 marL="1454728" indent="-252168">
              <a:buClr>
                <a:srgbClr val="FFFFFF"/>
              </a:buClr>
              <a:buSzPct val="70000"/>
              <a:buFontTx/>
              <a:buBlip>
                <a:blip r:embed="rId2"/>
              </a:buBlip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1" cy="619125"/>
          </a:xfrm>
          <a:solidFill>
            <a:srgbClr val="FFFF99"/>
          </a:solidFill>
        </p:spPr>
        <p:txBody>
          <a:bodyPr lIns="182694" tIns="91347" rIns="182694" bIns="91347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491857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 algn="l" defTabSz="6851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63" b="0" kern="1200" cap="none" spc="-75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9" y="1447802"/>
            <a:ext cx="11151917" cy="132343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237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16233" indent="-256927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lang="en-US" sz="212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256927" indent="-256927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/>
            </a:lvl5pPr>
            <a:lvl6pPr marL="774348" indent="-256927">
              <a:buFont typeface="Arial" pitchFamily="34" charset="0"/>
              <a:buChar char="•"/>
              <a:defRPr sz="1813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6pPr>
            <a:lvl7pPr marL="940874" indent="-168909"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7pPr>
            <a:lvl8pPr marL="1114536" indent="-173663"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98195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50" y="1447800"/>
            <a:ext cx="5487829" cy="1503360"/>
          </a:xfrm>
        </p:spPr>
        <p:txBody>
          <a:bodyPr/>
          <a:lstStyle>
            <a:lvl1pPr marL="255736" indent="-255736">
              <a:lnSpc>
                <a:spcPct val="90000"/>
              </a:lnSpc>
              <a:buSzPct val="80000"/>
              <a:buFont typeface="Arial" pitchFamily="34" charset="0"/>
              <a:buChar char="•"/>
              <a:defRPr sz="2375"/>
            </a:lvl1pPr>
            <a:lvl2pPr marL="469843" indent="-214105">
              <a:lnSpc>
                <a:spcPct val="90000"/>
              </a:lnSpc>
              <a:buSzPct val="80000"/>
              <a:buFont typeface="Arial" pitchFamily="34" charset="0"/>
              <a:buChar char="•"/>
              <a:defRPr sz="2125"/>
            </a:lvl2pPr>
            <a:lvl3pPr marL="685136" indent="-215295">
              <a:lnSpc>
                <a:spcPct val="90000"/>
              </a:lnSpc>
              <a:buSzPct val="80000"/>
              <a:buFont typeface="Arial" pitchFamily="34" charset="0"/>
              <a:buChar char="•"/>
              <a:defRPr sz="1813"/>
            </a:lvl3pPr>
            <a:lvl4pPr marL="1283444" indent="-168909">
              <a:lnSpc>
                <a:spcPct val="90000"/>
              </a:lnSpc>
              <a:buSzPct val="80000"/>
              <a:buFont typeface="Arial" pitchFamily="34" charset="0"/>
              <a:buChar char="•"/>
              <a:defRPr sz="1500"/>
            </a:lvl4pPr>
            <a:lvl5pPr marL="1457108" indent="-173663">
              <a:lnSpc>
                <a:spcPct val="90000"/>
              </a:lnSpc>
              <a:buSzPct val="80000"/>
              <a:buFont typeface="Arial" pitchFamily="34" charset="0"/>
              <a:buChar char="•"/>
              <a:defRPr sz="1500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447800"/>
            <a:ext cx="5487829" cy="1503360"/>
          </a:xfrm>
        </p:spPr>
        <p:txBody>
          <a:bodyPr/>
          <a:lstStyle>
            <a:lvl1pPr marL="342568" indent="-342568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37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08" indent="-342568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212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26768" indent="-256927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1813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1465" indent="-256927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15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0369" indent="-256927">
              <a:lnSpc>
                <a:spcPct val="90000"/>
              </a:lnSpc>
              <a:buSzPct val="80000"/>
              <a:buFont typeface="Arial" pitchFamily="34" charset="0"/>
              <a:buChar char="•"/>
              <a:defRPr lang="en-US" sz="1500" kern="120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2710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0" y="1562062"/>
            <a:ext cx="5487829" cy="32893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75" b="0">
                <a:latin typeface="Segoe UI Light" pitchFamily="34" charset="0"/>
              </a:defRPr>
            </a:lvl1pPr>
            <a:lvl2pPr marL="342556" indent="0">
              <a:buNone/>
              <a:defRPr sz="1500" b="1"/>
            </a:lvl2pPr>
            <a:lvl3pPr marL="685108" indent="0">
              <a:buNone/>
              <a:defRPr sz="1375" b="1"/>
            </a:lvl3pPr>
            <a:lvl4pPr marL="1027666" indent="0">
              <a:buNone/>
              <a:defRPr sz="1188" b="1"/>
            </a:lvl4pPr>
            <a:lvl5pPr marL="1370221" indent="0">
              <a:buNone/>
              <a:defRPr sz="1188" b="1"/>
            </a:lvl5pPr>
            <a:lvl6pPr marL="1712774" indent="0">
              <a:buNone/>
              <a:defRPr sz="1188" b="1"/>
            </a:lvl6pPr>
            <a:lvl7pPr marL="2055328" indent="0">
              <a:buNone/>
              <a:defRPr sz="1188" b="1"/>
            </a:lvl7pPr>
            <a:lvl8pPr marL="2397883" indent="0">
              <a:buNone/>
              <a:defRPr sz="1188" b="1"/>
            </a:lvl8pPr>
            <a:lvl9pPr marL="2740438" indent="0">
              <a:buNone/>
              <a:defRPr sz="1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1" y="2266797"/>
            <a:ext cx="5486400" cy="1468735"/>
          </a:xfrm>
        </p:spPr>
        <p:txBody>
          <a:bodyPr/>
          <a:lstStyle>
            <a:lvl1pPr marL="302132" indent="-302132">
              <a:buSzPct val="80000"/>
              <a:buFont typeface="Arial" pitchFamily="34" charset="0"/>
              <a:buChar char="•"/>
              <a:defRPr sz="2125"/>
            </a:lvl1pPr>
            <a:lvl2pPr marL="557863" indent="-241463">
              <a:buSzPct val="80000"/>
              <a:buFont typeface="Arial" pitchFamily="34" charset="0"/>
              <a:buChar char="•"/>
              <a:defRPr sz="2125"/>
            </a:lvl2pPr>
            <a:lvl3pPr marL="769591" indent="-211726" defTabSz="771968">
              <a:buSzPct val="80000"/>
              <a:buFont typeface="Arial" pitchFamily="34" charset="0"/>
              <a:buChar char="•"/>
              <a:defRPr sz="1813"/>
            </a:lvl3pPr>
            <a:lvl4pPr marL="987263" indent="-215295">
              <a:buSzPct val="80000"/>
              <a:buFont typeface="Arial" pitchFamily="34" charset="0"/>
              <a:buChar char="•"/>
              <a:defRPr sz="1500"/>
            </a:lvl4pPr>
            <a:lvl5pPr marL="1154979" indent="-167718">
              <a:buSzPct val="80000"/>
              <a:buFont typeface="Arial" pitchFamily="34" charset="0"/>
              <a:buChar char="•"/>
              <a:defRPr sz="1500"/>
            </a:lvl5pPr>
            <a:lvl6pPr>
              <a:defRPr sz="1188"/>
            </a:lvl6pPr>
            <a:lvl7pPr>
              <a:defRPr sz="1188"/>
            </a:lvl7pPr>
            <a:lvl8pPr>
              <a:defRPr sz="1188"/>
            </a:lvl8pPr>
            <a:lvl9pPr>
              <a:defRPr sz="1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6" y="1562062"/>
            <a:ext cx="5487829" cy="32893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375" b="0">
                <a:latin typeface="Segoe UI Light" pitchFamily="34" charset="0"/>
              </a:defRPr>
            </a:lvl1pPr>
            <a:lvl2pPr marL="342556" indent="0">
              <a:buNone/>
              <a:defRPr sz="1500" b="1"/>
            </a:lvl2pPr>
            <a:lvl3pPr marL="685108" indent="0">
              <a:buNone/>
              <a:defRPr sz="1375" b="1"/>
            </a:lvl3pPr>
            <a:lvl4pPr marL="1027666" indent="0">
              <a:buNone/>
              <a:defRPr sz="1188" b="1"/>
            </a:lvl4pPr>
            <a:lvl5pPr marL="1370221" indent="0">
              <a:buNone/>
              <a:defRPr sz="1188" b="1"/>
            </a:lvl5pPr>
            <a:lvl6pPr marL="1712774" indent="0">
              <a:buNone/>
              <a:defRPr sz="1188" b="1"/>
            </a:lvl6pPr>
            <a:lvl7pPr marL="2055328" indent="0">
              <a:buNone/>
              <a:defRPr sz="1188" b="1"/>
            </a:lvl7pPr>
            <a:lvl8pPr marL="2397883" indent="0">
              <a:buNone/>
              <a:defRPr sz="1188" b="1"/>
            </a:lvl8pPr>
            <a:lvl9pPr marL="2740438" indent="0">
              <a:buNone/>
              <a:defRPr sz="1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6" y="2266797"/>
            <a:ext cx="5487829" cy="1468735"/>
          </a:xfrm>
        </p:spPr>
        <p:txBody>
          <a:bodyPr/>
          <a:lstStyle>
            <a:lvl1pPr marL="222025" indent="-222025">
              <a:buSzPct val="80000"/>
              <a:buFont typeface="Arial" pitchFamily="34" charset="0"/>
              <a:buChar char="•"/>
              <a:defRPr lang="en-US" sz="212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568" indent="-342568">
              <a:buSzPct val="80000"/>
              <a:buFont typeface="Arial" pitchFamily="34" charset="0"/>
              <a:buChar char="•"/>
              <a:defRPr lang="en-US" sz="2125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3326" indent="-256927">
              <a:buSzPct val="80000"/>
              <a:buFont typeface="Arial" pitchFamily="34" charset="0"/>
              <a:buChar char="•"/>
              <a:defRPr lang="en-US" sz="1813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896" indent="-256927">
              <a:buSzPct val="80000"/>
              <a:buFont typeface="Arial" pitchFamily="34" charset="0"/>
              <a:buChar char="•"/>
              <a:defRPr lang="en-US" sz="1500" kern="120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14790" indent="-256927">
              <a:buSzPct val="80000"/>
              <a:buFont typeface="Arial" pitchFamily="34" charset="0"/>
              <a:buChar char="•"/>
              <a:defRPr lang="en-US" sz="1500" kern="120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028896" indent="-256927">
              <a:defRPr sz="1188"/>
            </a:lvl6pPr>
            <a:lvl7pPr marL="1201368" indent="-214105">
              <a:defRPr sz="1188"/>
            </a:lvl7pPr>
            <a:lvl8pPr>
              <a:defRPr sz="1188"/>
            </a:lvl8pPr>
            <a:lvl9pPr>
              <a:defRPr sz="1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26073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62718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88997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78500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18585" y="1447800"/>
            <a:ext cx="11152716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8489" tIns="34246" rIns="68489" bIns="34246" anchor="ctr"/>
          <a:lstStyle/>
          <a:p>
            <a:pPr algn="ctr" defTabSz="684677">
              <a:defRPr/>
            </a:pPr>
            <a:endParaRPr lang="en-US" sz="162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Freeform 105"/>
          <p:cNvSpPr>
            <a:spLocks/>
          </p:cNvSpPr>
          <p:nvPr/>
        </p:nvSpPr>
        <p:spPr bwMode="black">
          <a:xfrm>
            <a:off x="1200151" y="2133600"/>
            <a:ext cx="1866900" cy="381000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86">
                <a:moveTo>
                  <a:pt x="38" y="23"/>
                </a:moveTo>
                <a:cubicBezTo>
                  <a:pt x="36" y="23"/>
                  <a:pt x="35" y="25"/>
                  <a:pt x="35" y="27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73"/>
                  <a:pt x="29" y="79"/>
                  <a:pt x="21" y="79"/>
                </a:cubicBezTo>
                <a:cubicBezTo>
                  <a:pt x="13" y="79"/>
                  <a:pt x="7" y="73"/>
                  <a:pt x="7" y="6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1"/>
                  <a:pt x="11" y="7"/>
                  <a:pt x="16" y="7"/>
                </a:cubicBezTo>
                <a:cubicBezTo>
                  <a:pt x="21" y="7"/>
                  <a:pt x="25" y="11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6"/>
                  <a:pt x="23" y="58"/>
                  <a:pt x="22" y="58"/>
                </a:cubicBezTo>
                <a:cubicBezTo>
                  <a:pt x="20" y="58"/>
                  <a:pt x="18" y="56"/>
                  <a:pt x="18" y="54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3"/>
                  <a:pt x="16" y="22"/>
                  <a:pt x="14" y="22"/>
                </a:cubicBezTo>
                <a:cubicBezTo>
                  <a:pt x="12" y="22"/>
                  <a:pt x="11" y="23"/>
                  <a:pt x="11" y="25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60"/>
                  <a:pt x="16" y="65"/>
                  <a:pt x="22" y="65"/>
                </a:cubicBezTo>
                <a:cubicBezTo>
                  <a:pt x="27" y="65"/>
                  <a:pt x="32" y="60"/>
                  <a:pt x="32" y="54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10" y="86"/>
                  <a:pt x="21" y="86"/>
                </a:cubicBezTo>
                <a:cubicBezTo>
                  <a:pt x="33" y="86"/>
                  <a:pt x="42" y="77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5"/>
                  <a:pt x="40" y="23"/>
                  <a:pt x="38" y="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1664" tIns="30833" rIns="61664" bIns="30833"/>
          <a:lstStyle/>
          <a:p>
            <a:pPr defTabSz="913358">
              <a:defRPr/>
            </a:pPr>
            <a:endParaRPr lang="en-US" sz="1188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6851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63" b="0" kern="1200" cap="none" spc="-75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74712" y="3487335"/>
            <a:ext cx="6947121" cy="1102533"/>
          </a:xfrm>
        </p:spPr>
        <p:txBody>
          <a:bodyPr lIns="219253" tIns="219253" anchor="ctr" anchorCtr="0"/>
          <a:lstStyle>
            <a:lvl1pPr marL="430591" indent="-428209">
              <a:spcAft>
                <a:spcPts val="900"/>
              </a:spcAft>
              <a:buNone/>
              <a:defRPr lang="en-US" sz="3313" kern="1200" spc="-75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>
              <a:defRPr lang="en-US" sz="1813" kern="1200" spc="-3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539093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291264"/>
            <a:ext cx="12192000" cy="5667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7150" tIns="28575" rIns="28575" bIns="57150" anchor="b"/>
          <a:lstStyle/>
          <a:p>
            <a:pPr algn="ctr" defTabSz="571312" eaLnBrk="1" hangingPunct="1">
              <a:defRPr/>
            </a:pPr>
            <a:endParaRPr lang="en-US" sz="1125" kern="0" spc="-3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585" y="228600"/>
            <a:ext cx="11152716" cy="56197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585" y="1447801"/>
            <a:ext cx="11152716" cy="1503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-1287"/>
            <a:ext cx="12192000" cy="169863"/>
          </a:xfrm>
          <a:prstGeom prst="rect">
            <a:avLst/>
          </a:prstGeom>
          <a:solidFill>
            <a:srgbClr val="F7941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57148" tIns="28574" rIns="57148" bIns="28574" anchor="ctr"/>
          <a:lstStyle/>
          <a:p>
            <a:pPr algn="ctr" defTabSz="571312">
              <a:defRPr/>
            </a:pPr>
            <a:endParaRPr lang="en-US" sz="137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5A209-410F-497A-90A0-A4AEDAFFBBE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962290" y="6291265"/>
            <a:ext cx="1108184" cy="5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96" r:id="rId18"/>
  </p:sldLayoutIdLst>
  <p:transition>
    <p:wipe dir="r"/>
  </p:transition>
  <p:hf hdr="0" ftr="0" dt="0"/>
  <p:txStyles>
    <p:titleStyle>
      <a:lvl1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lang="en-US" sz="4000" kern="1200" spc="-75" dirty="0">
          <a:ln w="3175">
            <a:noFill/>
          </a:ln>
          <a:gradFill flip="none" rotWithShape="1"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  <a:tileRect/>
          </a:gradFill>
          <a:latin typeface="Segoe UI Light" pitchFamily="34" charset="0"/>
          <a:ea typeface="+mn-ea"/>
          <a:cs typeface="Arial" charset="0"/>
        </a:defRPr>
      </a:lvl1pPr>
      <a:lvl2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2pPr>
      <a:lvl3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3pPr>
      <a:lvl4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4pPr>
      <a:lvl5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9pPr>
    </p:titleStyle>
    <p:bodyStyle>
      <a:lvl1pPr marL="344488" indent="-344488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23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9763" indent="-295275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21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2975" indent="-301625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1738" indent="-258763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4150" indent="-250825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051" indent="-171277" algn="l" defTabSz="68510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606" indent="-171277" algn="l" defTabSz="68510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160" indent="-171277" algn="l" defTabSz="68510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718" indent="-171277" algn="l" defTabSz="68510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2556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85108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27666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70221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12774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55328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397883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40438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291264"/>
            <a:ext cx="12192000" cy="5667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57150" tIns="28575" rIns="28575" bIns="57150" anchor="b"/>
          <a:lstStyle/>
          <a:p>
            <a:pPr algn="ctr" defTabSz="571312" eaLnBrk="1" hangingPunct="1">
              <a:defRPr/>
            </a:pPr>
            <a:endParaRPr lang="en-US" sz="1125" kern="0" spc="-3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585" y="228600"/>
            <a:ext cx="11152716" cy="56197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585" y="1447801"/>
            <a:ext cx="11152716" cy="1503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12192000" cy="169863"/>
          </a:xfrm>
          <a:prstGeom prst="rect">
            <a:avLst/>
          </a:prstGeom>
          <a:solidFill>
            <a:srgbClr val="B90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57148" tIns="28574" rIns="57148" bIns="28574" anchor="ctr"/>
          <a:lstStyle/>
          <a:p>
            <a:pPr algn="ctr" defTabSz="571312">
              <a:defRPr/>
            </a:pPr>
            <a:endParaRPr lang="en-US" sz="137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030" name="Picture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417" y="6442075"/>
            <a:ext cx="177588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05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wipe dir="r"/>
  </p:transition>
  <p:hf hdr="0" ftr="0" dt="0"/>
  <p:txStyles>
    <p:titleStyle>
      <a:lvl1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lang="en-US" sz="4000" kern="1200" spc="-75" dirty="0">
          <a:ln w="3175">
            <a:noFill/>
          </a:ln>
          <a:gradFill flip="none" rotWithShape="1"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  <a:tileRect/>
          </a:gradFill>
          <a:latin typeface="Segoe UI Light" pitchFamily="34" charset="0"/>
          <a:ea typeface="+mn-ea"/>
          <a:cs typeface="Arial" charset="0"/>
        </a:defRPr>
      </a:lvl1pPr>
      <a:lvl2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2pPr>
      <a:lvl3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3pPr>
      <a:lvl4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4pPr>
      <a:lvl5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cs typeface="Arial" panose="020B0604020202020204" pitchFamily="34" charset="0"/>
        </a:defRPr>
      </a:lvl9pPr>
    </p:titleStyle>
    <p:bodyStyle>
      <a:lvl1pPr marL="344488" indent="-344488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23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9763" indent="-295275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21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2975" indent="-301625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1738" indent="-258763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4150" indent="-250825" algn="l" defTabSz="684213" rtl="0" fontAlgn="base">
        <a:lnSpc>
          <a:spcPct val="90000"/>
        </a:lnSpc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5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051" indent="-171277" algn="l" defTabSz="68510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606" indent="-171277" algn="l" defTabSz="68510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160" indent="-171277" algn="l" defTabSz="68510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718" indent="-171277" algn="l" defTabSz="68510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2556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85108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27666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70221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12774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55328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397883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40438" algn="l" defTabSz="685108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atyad@hanu.com" TargetMode="External"/><Relationship Id="rId2" Type="http://schemas.openxmlformats.org/officeDocument/2006/relationships/hyperlink" Target="mailto:Pushpesh.Joshi@hanu.com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andeep.nanchahal@nykaa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82" y="2366223"/>
            <a:ext cx="11140918" cy="771140"/>
          </a:xfrm>
        </p:spPr>
        <p:txBody>
          <a:bodyPr/>
          <a:lstStyle/>
          <a:p>
            <a:pPr algn="ctr"/>
            <a:r>
              <a:rPr lang="en-US" sz="7200" dirty="0"/>
              <a:t>Cloud Strategy</a:t>
            </a:r>
            <a:r>
              <a:rPr lang="en-US" sz="7200" dirty="0">
                <a:cs typeface="Segoe UI Light"/>
              </a:rPr>
              <a:t> Migration</a:t>
            </a:r>
            <a:br>
              <a:rPr lang="en-US" sz="7200" dirty="0">
                <a:cs typeface="Segoe UI Light"/>
              </a:rPr>
            </a:br>
            <a:br>
              <a:rPr lang="en-US" sz="7200" dirty="0"/>
            </a:br>
            <a:r>
              <a:rPr lang="en-US" sz="4000" dirty="0"/>
              <a:t>Nykaa E Retail Pvt Ltd Project Kick-off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8F7EBC-4981-46D5-AF28-3B845F447EA5}"/>
              </a:ext>
            </a:extLst>
          </p:cNvPr>
          <p:cNvSpPr txBox="1">
            <a:spLocks/>
          </p:cNvSpPr>
          <p:nvPr/>
        </p:nvSpPr>
        <p:spPr>
          <a:xfrm>
            <a:off x="519258" y="3137363"/>
            <a:ext cx="10046521" cy="77114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938" kern="1200" spc="-75" baseline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Arial" charset="0"/>
              </a:defRPr>
            </a:lvl1pPr>
            <a:lvl2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  <a:lvl6pPr marL="457200"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6pPr>
            <a:lvl7pPr marL="914400"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7pPr>
            <a:lvl8pPr marL="1371600"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8pPr>
            <a:lvl9pPr marL="1828800"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05864-62A9-4C94-A5B3-EF0FCA45FE63}"/>
              </a:ext>
            </a:extLst>
          </p:cNvPr>
          <p:cNvSpPr txBox="1">
            <a:spLocks/>
          </p:cNvSpPr>
          <p:nvPr/>
        </p:nvSpPr>
        <p:spPr>
          <a:xfrm>
            <a:off x="525431" y="4720836"/>
            <a:ext cx="10118407" cy="77114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938" kern="1200" spc="-75" baseline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Arial" charset="0"/>
              </a:defRPr>
            </a:lvl1pPr>
            <a:lvl2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  <a:lvl6pPr marL="457200"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6pPr>
            <a:lvl7pPr marL="914400"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7pPr>
            <a:lvl8pPr marL="1371600"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8pPr>
            <a:lvl9pPr marL="1828800" algn="l" defTabSz="6842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  <a:latin typeface="Segoe UI Light"/>
                <a:cs typeface="Segoe UI Light"/>
              </a:rPr>
              <a:t>24-June-2022</a:t>
            </a:r>
            <a:endParaRPr lang="en-US" sz="20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7783371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7724" y="105634"/>
            <a:ext cx="11366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sz="3600" dirty="0"/>
              <a:t>Project Governance Model – Escalation Process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8CE0B9-145E-4D4D-A511-BD10F698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3685"/>
              </p:ext>
            </p:extLst>
          </p:nvPr>
        </p:nvGraphicFramePr>
        <p:xfrm>
          <a:off x="257346" y="3973175"/>
          <a:ext cx="1171746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92">
                  <a:extLst>
                    <a:ext uri="{9D8B030D-6E8A-4147-A177-3AD203B41FA5}">
                      <a16:colId xmlns:a16="http://schemas.microsoft.com/office/drawing/2014/main" val="399165719"/>
                    </a:ext>
                  </a:extLst>
                </a:gridCol>
                <a:gridCol w="9373969">
                  <a:extLst>
                    <a:ext uri="{9D8B030D-6E8A-4147-A177-3AD203B41FA5}">
                      <a16:colId xmlns:a16="http://schemas.microsoft.com/office/drawing/2014/main" val="576289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Escalation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Nykaa Fashion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Level 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1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>
                              <a:hueOff val="0"/>
                              <a:satOff val="0"/>
                              <a:lumOff val="0"/>
                              <a:alphaOff val="0"/>
                            </a:schemeClr>
                          </a:solidFill>
                          <a:cs typeface="Calibri"/>
                        </a:rPr>
                        <a:t>|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2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1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Level 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93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1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Level Three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104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6A6A29-36C9-4597-A98F-7D345C50D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51773"/>
              </p:ext>
            </p:extLst>
          </p:nvPr>
        </p:nvGraphicFramePr>
        <p:xfrm>
          <a:off x="257346" y="1409142"/>
          <a:ext cx="1171746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296">
                  <a:extLst>
                    <a:ext uri="{9D8B030D-6E8A-4147-A177-3AD203B41FA5}">
                      <a16:colId xmlns:a16="http://schemas.microsoft.com/office/drawing/2014/main" val="399165719"/>
                    </a:ext>
                  </a:extLst>
                </a:gridCol>
                <a:gridCol w="9330165">
                  <a:extLst>
                    <a:ext uri="{9D8B030D-6E8A-4147-A177-3AD203B41FA5}">
                      <a16:colId xmlns:a16="http://schemas.microsoft.com/office/drawing/2014/main" val="576289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Escalation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Hanu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Level 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Pushpesh Joshi|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hlinkClick r:id="rId2"/>
                        </a:rPr>
                        <a:t>Pushpesh.Joshi@hanu.com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cs typeface="Calibri"/>
                        </a:rPr>
                        <a:t>| Tech. PM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cs typeface="Calibri"/>
                        </a:rPr>
                        <a:t> M: +91- 7042828086 |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2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Level Two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1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strike="noStrike" baseline="0" dirty="0">
                          <a:solidFill>
                            <a:schemeClr val="tx1"/>
                          </a:solidFill>
                        </a:rPr>
                        <a:t>Satya Dantuluri| </a:t>
                      </a:r>
                      <a:r>
                        <a:rPr lang="sv-S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  <a:hlinkClick r:id="rId3"/>
                        </a:rPr>
                        <a:t>Satyad@hanu.com</a:t>
                      </a:r>
                      <a:r>
                        <a:rPr lang="sv-S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 |Delivery Head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cs typeface="Calibri"/>
                        </a:rPr>
                        <a:t>| </a:t>
                      </a:r>
                      <a:r>
                        <a:rPr lang="en-US" sz="2000" dirty="0">
                          <a:cs typeface="Calibri"/>
                        </a:rPr>
                        <a:t> </a:t>
                      </a:r>
                      <a:r>
                        <a:rPr lang="pt-BR" sz="2000" dirty="0">
                          <a:cs typeface="Calibri"/>
                        </a:rPr>
                        <a:t>M: </a:t>
                      </a:r>
                      <a:r>
                        <a:rPr lang="en-US" sz="1375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/>
                        </a:rPr>
                        <a:t>1 (732) 689-1199 </a:t>
                      </a:r>
                      <a:r>
                        <a:rPr lang="pt-BR" sz="2000" dirty="0">
                          <a:cs typeface="Calibri"/>
                        </a:rPr>
                        <a:t>|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31418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88AD89-B3B2-4C60-9408-43B2204D7C59}"/>
              </a:ext>
            </a:extLst>
          </p:cNvPr>
          <p:cNvCxnSpPr/>
          <p:nvPr/>
        </p:nvCxnSpPr>
        <p:spPr>
          <a:xfrm>
            <a:off x="32868" y="772144"/>
            <a:ext cx="12127345" cy="9236"/>
          </a:xfrm>
          <a:prstGeom prst="line">
            <a:avLst/>
          </a:prstGeom>
          <a:ln w="15875">
            <a:solidFill>
              <a:srgbClr val="F79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4811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2595" y="146419"/>
            <a:ext cx="1040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Project Status Report</a:t>
            </a:r>
            <a:endParaRPr lang="en-US" sz="36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22A60F-8E42-41DD-A277-143FC2CC5587}"/>
              </a:ext>
            </a:extLst>
          </p:cNvPr>
          <p:cNvCxnSpPr>
            <a:cxnSpLocks/>
          </p:cNvCxnSpPr>
          <p:nvPr/>
        </p:nvCxnSpPr>
        <p:spPr>
          <a:xfrm>
            <a:off x="39808" y="792750"/>
            <a:ext cx="12112384" cy="0"/>
          </a:xfrm>
          <a:prstGeom prst="line">
            <a:avLst/>
          </a:prstGeom>
          <a:ln w="15875">
            <a:solidFill>
              <a:srgbClr val="F79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DB5ACE-184C-4602-AB35-BCFAAC409EE3}"/>
              </a:ext>
            </a:extLst>
          </p:cNvPr>
          <p:cNvSpPr txBox="1"/>
          <p:nvPr/>
        </p:nvSpPr>
        <p:spPr>
          <a:xfrm>
            <a:off x="617025" y="1186357"/>
            <a:ext cx="11002579" cy="858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Weekly Status Report Structure 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 summary and key indicators (number of risks, issues, action items, dependencies, and decisions)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 Milestones / Deliverables and 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DA75F6-C02C-4882-9BE8-6E0E79048261}"/>
              </a:ext>
            </a:extLst>
          </p:cNvPr>
          <p:cNvGraphicFramePr>
            <a:graphicFrameLocks noGrp="1"/>
          </p:cNvGraphicFramePr>
          <p:nvPr/>
        </p:nvGraphicFramePr>
        <p:xfrm>
          <a:off x="617025" y="2230322"/>
          <a:ext cx="10953871" cy="203835"/>
        </p:xfrm>
        <a:graphic>
          <a:graphicData uri="http://schemas.openxmlformats.org/drawingml/2006/table">
            <a:tbl>
              <a:tblPr/>
              <a:tblGrid>
                <a:gridCol w="657232">
                  <a:extLst>
                    <a:ext uri="{9D8B030D-6E8A-4147-A177-3AD203B41FA5}">
                      <a16:colId xmlns:a16="http://schemas.microsoft.com/office/drawing/2014/main" val="2732684142"/>
                    </a:ext>
                  </a:extLst>
                </a:gridCol>
                <a:gridCol w="3529337">
                  <a:extLst>
                    <a:ext uri="{9D8B030D-6E8A-4147-A177-3AD203B41FA5}">
                      <a16:colId xmlns:a16="http://schemas.microsoft.com/office/drawing/2014/main" val="872226521"/>
                    </a:ext>
                  </a:extLst>
                </a:gridCol>
                <a:gridCol w="1275031">
                  <a:extLst>
                    <a:ext uri="{9D8B030D-6E8A-4147-A177-3AD203B41FA5}">
                      <a16:colId xmlns:a16="http://schemas.microsoft.com/office/drawing/2014/main" val="3191472423"/>
                    </a:ext>
                  </a:extLst>
                </a:gridCol>
                <a:gridCol w="1176445">
                  <a:extLst>
                    <a:ext uri="{9D8B030D-6E8A-4147-A177-3AD203B41FA5}">
                      <a16:colId xmlns:a16="http://schemas.microsoft.com/office/drawing/2014/main" val="2786084495"/>
                    </a:ext>
                  </a:extLst>
                </a:gridCol>
                <a:gridCol w="981467">
                  <a:extLst>
                    <a:ext uri="{9D8B030D-6E8A-4147-A177-3AD203B41FA5}">
                      <a16:colId xmlns:a16="http://schemas.microsoft.com/office/drawing/2014/main" val="4158363359"/>
                    </a:ext>
                  </a:extLst>
                </a:gridCol>
                <a:gridCol w="981467">
                  <a:extLst>
                    <a:ext uri="{9D8B030D-6E8A-4147-A177-3AD203B41FA5}">
                      <a16:colId xmlns:a16="http://schemas.microsoft.com/office/drawing/2014/main" val="265788663"/>
                    </a:ext>
                  </a:extLst>
                </a:gridCol>
                <a:gridCol w="2352892">
                  <a:extLst>
                    <a:ext uri="{9D8B030D-6E8A-4147-A177-3AD203B41FA5}">
                      <a16:colId xmlns:a16="http://schemas.microsoft.com/office/drawing/2014/main" val="2030992542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Phases, Tasks, Deliverables, Milestones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Due Date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Assigned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% Done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52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4376479-5FD0-485C-8FCE-E2AEEC13A4E2}"/>
              </a:ext>
            </a:extLst>
          </p:cNvPr>
          <p:cNvSpPr txBox="1"/>
          <p:nvPr/>
        </p:nvSpPr>
        <p:spPr>
          <a:xfrm>
            <a:off x="617024" y="2531295"/>
            <a:ext cx="1100257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Issues, Risks, or Concerns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D2033A-6B23-4853-87BB-2C185D3790DB}"/>
              </a:ext>
            </a:extLst>
          </p:cNvPr>
          <p:cNvGraphicFramePr>
            <a:graphicFrameLocks noGrp="1"/>
          </p:cNvGraphicFramePr>
          <p:nvPr/>
        </p:nvGraphicFramePr>
        <p:xfrm>
          <a:off x="617023" y="2901075"/>
          <a:ext cx="10953874" cy="338455"/>
        </p:xfrm>
        <a:graphic>
          <a:graphicData uri="http://schemas.openxmlformats.org/drawingml/2006/table">
            <a:tbl>
              <a:tblPr firstRow="1" firstCol="1" bandRow="1"/>
              <a:tblGrid>
                <a:gridCol w="452884">
                  <a:extLst>
                    <a:ext uri="{9D8B030D-6E8A-4147-A177-3AD203B41FA5}">
                      <a16:colId xmlns:a16="http://schemas.microsoft.com/office/drawing/2014/main" val="857186155"/>
                    </a:ext>
                  </a:extLst>
                </a:gridCol>
                <a:gridCol w="761861">
                  <a:extLst>
                    <a:ext uri="{9D8B030D-6E8A-4147-A177-3AD203B41FA5}">
                      <a16:colId xmlns:a16="http://schemas.microsoft.com/office/drawing/2014/main" val="94804663"/>
                    </a:ext>
                  </a:extLst>
                </a:gridCol>
                <a:gridCol w="533303">
                  <a:extLst>
                    <a:ext uri="{9D8B030D-6E8A-4147-A177-3AD203B41FA5}">
                      <a16:colId xmlns:a16="http://schemas.microsoft.com/office/drawing/2014/main" val="131167853"/>
                    </a:ext>
                  </a:extLst>
                </a:gridCol>
                <a:gridCol w="1523723">
                  <a:extLst>
                    <a:ext uri="{9D8B030D-6E8A-4147-A177-3AD203B41FA5}">
                      <a16:colId xmlns:a16="http://schemas.microsoft.com/office/drawing/2014/main" val="794470464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1167342428"/>
                    </a:ext>
                  </a:extLst>
                </a:gridCol>
                <a:gridCol w="1295165">
                  <a:extLst>
                    <a:ext uri="{9D8B030D-6E8A-4147-A177-3AD203B41FA5}">
                      <a16:colId xmlns:a16="http://schemas.microsoft.com/office/drawing/2014/main" val="280109602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546797014"/>
                    </a:ext>
                  </a:extLst>
                </a:gridCol>
                <a:gridCol w="838047">
                  <a:extLst>
                    <a:ext uri="{9D8B030D-6E8A-4147-A177-3AD203B41FA5}">
                      <a16:colId xmlns:a16="http://schemas.microsoft.com/office/drawing/2014/main" val="3441508515"/>
                    </a:ext>
                  </a:extLst>
                </a:gridCol>
                <a:gridCol w="838047">
                  <a:extLst>
                    <a:ext uri="{9D8B030D-6E8A-4147-A177-3AD203B41FA5}">
                      <a16:colId xmlns:a16="http://schemas.microsoft.com/office/drawing/2014/main" val="1434182732"/>
                    </a:ext>
                  </a:extLst>
                </a:gridCol>
                <a:gridCol w="685675">
                  <a:extLst>
                    <a:ext uri="{9D8B030D-6E8A-4147-A177-3AD203B41FA5}">
                      <a16:colId xmlns:a16="http://schemas.microsoft.com/office/drawing/2014/main" val="934703914"/>
                    </a:ext>
                  </a:extLst>
                </a:gridCol>
                <a:gridCol w="2196701">
                  <a:extLst>
                    <a:ext uri="{9D8B030D-6E8A-4147-A177-3AD203B41FA5}">
                      <a16:colId xmlns:a16="http://schemas.microsoft.com/office/drawing/2014/main" val="3369333022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Source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Issue / Risk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Impact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Mitigation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Owner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 Opened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Due Date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Comments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9597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BE2D454-5D0E-4087-8F03-67665EB5FC02}"/>
              </a:ext>
            </a:extLst>
          </p:cNvPr>
          <p:cNvSpPr txBox="1"/>
          <p:nvPr/>
        </p:nvSpPr>
        <p:spPr>
          <a:xfrm>
            <a:off x="617023" y="3405147"/>
            <a:ext cx="1100257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Action Items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11BE331-1C9C-4F6A-A520-F6CDC7B1D3C1}"/>
              </a:ext>
            </a:extLst>
          </p:cNvPr>
          <p:cNvGraphicFramePr>
            <a:graphicFrameLocks noGrp="1"/>
          </p:cNvGraphicFramePr>
          <p:nvPr/>
        </p:nvGraphicFramePr>
        <p:xfrm>
          <a:off x="617023" y="3728521"/>
          <a:ext cx="11002581" cy="367030"/>
        </p:xfrm>
        <a:graphic>
          <a:graphicData uri="http://schemas.openxmlformats.org/drawingml/2006/table">
            <a:tbl>
              <a:tblPr firstRow="1" firstCol="1" bandRow="1"/>
              <a:tblGrid>
                <a:gridCol w="690962">
                  <a:extLst>
                    <a:ext uri="{9D8B030D-6E8A-4147-A177-3AD203B41FA5}">
                      <a16:colId xmlns:a16="http://schemas.microsoft.com/office/drawing/2014/main" val="1914172398"/>
                    </a:ext>
                  </a:extLst>
                </a:gridCol>
                <a:gridCol w="911014">
                  <a:extLst>
                    <a:ext uri="{9D8B030D-6E8A-4147-A177-3AD203B41FA5}">
                      <a16:colId xmlns:a16="http://schemas.microsoft.com/office/drawing/2014/main" val="102961428"/>
                    </a:ext>
                  </a:extLst>
                </a:gridCol>
                <a:gridCol w="2904681">
                  <a:extLst>
                    <a:ext uri="{9D8B030D-6E8A-4147-A177-3AD203B41FA5}">
                      <a16:colId xmlns:a16="http://schemas.microsoft.com/office/drawing/2014/main" val="2630932633"/>
                    </a:ext>
                  </a:extLst>
                </a:gridCol>
                <a:gridCol w="994634">
                  <a:extLst>
                    <a:ext uri="{9D8B030D-6E8A-4147-A177-3AD203B41FA5}">
                      <a16:colId xmlns:a16="http://schemas.microsoft.com/office/drawing/2014/main" val="3602381293"/>
                    </a:ext>
                  </a:extLst>
                </a:gridCol>
                <a:gridCol w="917615">
                  <a:extLst>
                    <a:ext uri="{9D8B030D-6E8A-4147-A177-3AD203B41FA5}">
                      <a16:colId xmlns:a16="http://schemas.microsoft.com/office/drawing/2014/main" val="158740714"/>
                    </a:ext>
                  </a:extLst>
                </a:gridCol>
                <a:gridCol w="917615">
                  <a:extLst>
                    <a:ext uri="{9D8B030D-6E8A-4147-A177-3AD203B41FA5}">
                      <a16:colId xmlns:a16="http://schemas.microsoft.com/office/drawing/2014/main" val="526034524"/>
                    </a:ext>
                  </a:extLst>
                </a:gridCol>
                <a:gridCol w="840597">
                  <a:extLst>
                    <a:ext uri="{9D8B030D-6E8A-4147-A177-3AD203B41FA5}">
                      <a16:colId xmlns:a16="http://schemas.microsoft.com/office/drawing/2014/main" val="549486508"/>
                    </a:ext>
                  </a:extLst>
                </a:gridCol>
                <a:gridCol w="611744">
                  <a:extLst>
                    <a:ext uri="{9D8B030D-6E8A-4147-A177-3AD203B41FA5}">
                      <a16:colId xmlns:a16="http://schemas.microsoft.com/office/drawing/2014/main" val="23258186"/>
                    </a:ext>
                  </a:extLst>
                </a:gridCol>
                <a:gridCol w="2213719">
                  <a:extLst>
                    <a:ext uri="{9D8B030D-6E8A-4147-A177-3AD203B41FA5}">
                      <a16:colId xmlns:a16="http://schemas.microsoft.com/office/drawing/2014/main" val="1963446180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Action No.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Source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Actions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Owner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 Opened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Due Date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Revised Date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Comments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831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5ED9D58-4BB1-491C-A87E-3BD65714EAEA}"/>
              </a:ext>
            </a:extLst>
          </p:cNvPr>
          <p:cNvSpPr txBox="1"/>
          <p:nvPr/>
        </p:nvSpPr>
        <p:spPr>
          <a:xfrm>
            <a:off x="594710" y="4339411"/>
            <a:ext cx="1100257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Dependencies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8458ADE-969A-4AE7-BF6D-8CEB21028010}"/>
              </a:ext>
            </a:extLst>
          </p:cNvPr>
          <p:cNvGraphicFramePr>
            <a:graphicFrameLocks noGrp="1"/>
          </p:cNvGraphicFramePr>
          <p:nvPr/>
        </p:nvGraphicFramePr>
        <p:xfrm>
          <a:off x="617023" y="4705023"/>
          <a:ext cx="11002577" cy="502920"/>
        </p:xfrm>
        <a:graphic>
          <a:graphicData uri="http://schemas.openxmlformats.org/drawingml/2006/table">
            <a:tbl>
              <a:tblPr firstRow="1" firstCol="1" bandRow="1"/>
              <a:tblGrid>
                <a:gridCol w="992432">
                  <a:extLst>
                    <a:ext uri="{9D8B030D-6E8A-4147-A177-3AD203B41FA5}">
                      <a16:colId xmlns:a16="http://schemas.microsoft.com/office/drawing/2014/main" val="2402853892"/>
                    </a:ext>
                  </a:extLst>
                </a:gridCol>
                <a:gridCol w="961625">
                  <a:extLst>
                    <a:ext uri="{9D8B030D-6E8A-4147-A177-3AD203B41FA5}">
                      <a16:colId xmlns:a16="http://schemas.microsoft.com/office/drawing/2014/main" val="2163530172"/>
                    </a:ext>
                  </a:extLst>
                </a:gridCol>
                <a:gridCol w="2251127">
                  <a:extLst>
                    <a:ext uri="{9D8B030D-6E8A-4147-A177-3AD203B41FA5}">
                      <a16:colId xmlns:a16="http://schemas.microsoft.com/office/drawing/2014/main" val="2065803644"/>
                    </a:ext>
                  </a:extLst>
                </a:gridCol>
                <a:gridCol w="1663590">
                  <a:extLst>
                    <a:ext uri="{9D8B030D-6E8A-4147-A177-3AD203B41FA5}">
                      <a16:colId xmlns:a16="http://schemas.microsoft.com/office/drawing/2014/main" val="3588650961"/>
                    </a:ext>
                  </a:extLst>
                </a:gridCol>
                <a:gridCol w="818592">
                  <a:extLst>
                    <a:ext uri="{9D8B030D-6E8A-4147-A177-3AD203B41FA5}">
                      <a16:colId xmlns:a16="http://schemas.microsoft.com/office/drawing/2014/main" val="4221830219"/>
                    </a:ext>
                  </a:extLst>
                </a:gridCol>
                <a:gridCol w="818592">
                  <a:extLst>
                    <a:ext uri="{9D8B030D-6E8A-4147-A177-3AD203B41FA5}">
                      <a16:colId xmlns:a16="http://schemas.microsoft.com/office/drawing/2014/main" val="2084688893"/>
                    </a:ext>
                  </a:extLst>
                </a:gridCol>
                <a:gridCol w="939620">
                  <a:extLst>
                    <a:ext uri="{9D8B030D-6E8A-4147-A177-3AD203B41FA5}">
                      <a16:colId xmlns:a16="http://schemas.microsoft.com/office/drawing/2014/main" val="561421372"/>
                    </a:ext>
                  </a:extLst>
                </a:gridCol>
                <a:gridCol w="598540">
                  <a:extLst>
                    <a:ext uri="{9D8B030D-6E8A-4147-A177-3AD203B41FA5}">
                      <a16:colId xmlns:a16="http://schemas.microsoft.com/office/drawing/2014/main" val="403076927"/>
                    </a:ext>
                  </a:extLst>
                </a:gridCol>
                <a:gridCol w="1958459">
                  <a:extLst>
                    <a:ext uri="{9D8B030D-6E8A-4147-A177-3AD203B41FA5}">
                      <a16:colId xmlns:a16="http://schemas.microsoft.com/office/drawing/2014/main" val="4139354669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Dependency No.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Source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Dependency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Task/SubTask Blocked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Open Date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Target Unblock Date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Owner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Comments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3673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359F031-A205-4159-8DD7-956489D0204C}"/>
              </a:ext>
            </a:extLst>
          </p:cNvPr>
          <p:cNvSpPr txBox="1"/>
          <p:nvPr/>
        </p:nvSpPr>
        <p:spPr>
          <a:xfrm>
            <a:off x="617023" y="5435050"/>
            <a:ext cx="11002579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Decisions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CFD5E5A-6EDA-461C-A21D-9A448C1D18BE}"/>
              </a:ext>
            </a:extLst>
          </p:cNvPr>
          <p:cNvGraphicFramePr>
            <a:graphicFrameLocks noGrp="1"/>
          </p:cNvGraphicFramePr>
          <p:nvPr/>
        </p:nvGraphicFramePr>
        <p:xfrm>
          <a:off x="617023" y="5779575"/>
          <a:ext cx="11002577" cy="338455"/>
        </p:xfrm>
        <a:graphic>
          <a:graphicData uri="http://schemas.openxmlformats.org/drawingml/2006/table">
            <a:tbl>
              <a:tblPr firstRow="1" firstCol="1" bandRow="1"/>
              <a:tblGrid>
                <a:gridCol w="723970">
                  <a:extLst>
                    <a:ext uri="{9D8B030D-6E8A-4147-A177-3AD203B41FA5}">
                      <a16:colId xmlns:a16="http://schemas.microsoft.com/office/drawing/2014/main" val="33480875"/>
                    </a:ext>
                  </a:extLst>
                </a:gridCol>
                <a:gridCol w="1047445">
                  <a:extLst>
                    <a:ext uri="{9D8B030D-6E8A-4147-A177-3AD203B41FA5}">
                      <a16:colId xmlns:a16="http://schemas.microsoft.com/office/drawing/2014/main" val="2452386324"/>
                    </a:ext>
                  </a:extLst>
                </a:gridCol>
                <a:gridCol w="4187581">
                  <a:extLst>
                    <a:ext uri="{9D8B030D-6E8A-4147-A177-3AD203B41FA5}">
                      <a16:colId xmlns:a16="http://schemas.microsoft.com/office/drawing/2014/main" val="1389193833"/>
                    </a:ext>
                  </a:extLst>
                </a:gridCol>
                <a:gridCol w="1148669">
                  <a:extLst>
                    <a:ext uri="{9D8B030D-6E8A-4147-A177-3AD203B41FA5}">
                      <a16:colId xmlns:a16="http://schemas.microsoft.com/office/drawing/2014/main" val="3261430302"/>
                    </a:ext>
                  </a:extLst>
                </a:gridCol>
                <a:gridCol w="1223486">
                  <a:extLst>
                    <a:ext uri="{9D8B030D-6E8A-4147-A177-3AD203B41FA5}">
                      <a16:colId xmlns:a16="http://schemas.microsoft.com/office/drawing/2014/main" val="3078222572"/>
                    </a:ext>
                  </a:extLst>
                </a:gridCol>
                <a:gridCol w="2671426">
                  <a:extLst>
                    <a:ext uri="{9D8B030D-6E8A-4147-A177-3AD203B41FA5}">
                      <a16:colId xmlns:a16="http://schemas.microsoft.com/office/drawing/2014/main" val="1059130428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Decision No.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Source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Decision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Decision Date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Decision By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Comments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3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7327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396" y="51240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</p:txBody>
      </p:sp>
      <p:pic>
        <p:nvPicPr>
          <p:cNvPr id="3" name="Picture 2" descr="A close up of a pen&#10;&#10;Description generated with high confidence">
            <a:extLst>
              <a:ext uri="{FF2B5EF4-FFF2-40B4-BE49-F238E27FC236}">
                <a16:creationId xmlns:a16="http://schemas.microsoft.com/office/drawing/2014/main" id="{5DD86075-9EBA-43E5-848C-A5BC7FF0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84" y="1880806"/>
            <a:ext cx="4270248" cy="26546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71171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873741"/>
            <a:ext cx="12127345" cy="9236"/>
          </a:xfrm>
          <a:prstGeom prst="line">
            <a:avLst/>
          </a:prstGeom>
          <a:ln w="15875">
            <a:solidFill>
              <a:srgbClr val="F79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3065" y="188569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tx2"/>
                </a:solidFill>
              </a:rPr>
              <a:t>Agenda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FA650A-5F54-4828-A28D-E50CF63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07913"/>
              </p:ext>
            </p:extLst>
          </p:nvPr>
        </p:nvGraphicFramePr>
        <p:xfrm>
          <a:off x="576775" y="1199168"/>
          <a:ext cx="9045527" cy="369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787">
                  <a:extLst>
                    <a:ext uri="{9D8B030D-6E8A-4147-A177-3AD203B41FA5}">
                      <a16:colId xmlns:a16="http://schemas.microsoft.com/office/drawing/2014/main" val="399165719"/>
                    </a:ext>
                  </a:extLst>
                </a:gridCol>
                <a:gridCol w="5653740">
                  <a:extLst>
                    <a:ext uri="{9D8B030D-6E8A-4147-A177-3AD203B41FA5}">
                      <a16:colId xmlns:a16="http://schemas.microsoft.com/office/drawing/2014/main" val="576289922"/>
                    </a:ext>
                  </a:extLst>
                </a:gridCol>
              </a:tblGrid>
              <a:tr h="461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4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03540"/>
                  </a:ext>
                </a:extLst>
              </a:tr>
              <a:tr h="461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Project Teams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Introduce project team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222376"/>
                  </a:ext>
                </a:extLst>
              </a:tr>
              <a:tr h="461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Objectives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Review project objectives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933454"/>
                  </a:ext>
                </a:extLst>
              </a:tr>
              <a:tr h="461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Hanu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E2E Migration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</a:rPr>
                        <a:t>Overview of the end-to-end migration approach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501283"/>
                  </a:ext>
                </a:extLst>
              </a:tr>
              <a:tr h="461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Migration Strategy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685108" eaLnBrk="1" fontAlgn="auto" latinLnBrk="0" hangingPunct="1">
                        <a:buChar char="•"/>
                        <a:tabLst/>
                        <a:defRPr/>
                      </a:pPr>
                      <a:r>
                        <a:rPr lang="en-US" sz="1600" kern="1200" dirty="0"/>
                        <a:t>Migration approach ( Sync File server)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62956"/>
                  </a:ext>
                </a:extLst>
              </a:tr>
              <a:tr h="461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Project Governance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685108" eaLnBrk="1" fontAlgn="auto" latinLnBrk="0" hangingPunct="1"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Project governance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477725"/>
                  </a:ext>
                </a:extLst>
              </a:tr>
              <a:tr h="4614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Escalation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Draft of high-level project milestones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51372"/>
                  </a:ext>
                </a:extLst>
              </a:tr>
              <a:tr h="46149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Reporting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Project Status Reporting Structure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26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58726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32868" y="884437"/>
            <a:ext cx="12127345" cy="9236"/>
          </a:xfrm>
          <a:prstGeom prst="line">
            <a:avLst/>
          </a:prstGeom>
          <a:ln w="15875">
            <a:solidFill>
              <a:srgbClr val="F79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139" y="177422"/>
            <a:ext cx="1105374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Project Team – Hanu &amp; Nykaa E Retail Pvt Ltd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A2B187-942B-4F7B-BD3B-27BA16E533DF}"/>
              </a:ext>
            </a:extLst>
          </p:cNvPr>
          <p:cNvSpPr/>
          <p:nvPr/>
        </p:nvSpPr>
        <p:spPr>
          <a:xfrm>
            <a:off x="449140" y="3734707"/>
            <a:ext cx="10453416" cy="513530"/>
          </a:xfrm>
          <a:custGeom>
            <a:avLst/>
            <a:gdLst>
              <a:gd name="connsiteX0" fmla="*/ 0 w 10453416"/>
              <a:gd name="connsiteY0" fmla="*/ 128672 h 772017"/>
              <a:gd name="connsiteX1" fmla="*/ 128672 w 10453416"/>
              <a:gd name="connsiteY1" fmla="*/ 0 h 772017"/>
              <a:gd name="connsiteX2" fmla="*/ 10324744 w 10453416"/>
              <a:gd name="connsiteY2" fmla="*/ 0 h 772017"/>
              <a:gd name="connsiteX3" fmla="*/ 10453416 w 10453416"/>
              <a:gd name="connsiteY3" fmla="*/ 128672 h 772017"/>
              <a:gd name="connsiteX4" fmla="*/ 10453416 w 10453416"/>
              <a:gd name="connsiteY4" fmla="*/ 643345 h 772017"/>
              <a:gd name="connsiteX5" fmla="*/ 10324744 w 10453416"/>
              <a:gd name="connsiteY5" fmla="*/ 772017 h 772017"/>
              <a:gd name="connsiteX6" fmla="*/ 128672 w 10453416"/>
              <a:gd name="connsiteY6" fmla="*/ 772017 h 772017"/>
              <a:gd name="connsiteX7" fmla="*/ 0 w 10453416"/>
              <a:gd name="connsiteY7" fmla="*/ 643345 h 772017"/>
              <a:gd name="connsiteX8" fmla="*/ 0 w 10453416"/>
              <a:gd name="connsiteY8" fmla="*/ 128672 h 77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3416" h="772017">
                <a:moveTo>
                  <a:pt x="0" y="128672"/>
                </a:moveTo>
                <a:cubicBezTo>
                  <a:pt x="0" y="57608"/>
                  <a:pt x="57608" y="0"/>
                  <a:pt x="128672" y="0"/>
                </a:cubicBezTo>
                <a:lnTo>
                  <a:pt x="10324744" y="0"/>
                </a:lnTo>
                <a:cubicBezTo>
                  <a:pt x="10395808" y="0"/>
                  <a:pt x="10453416" y="57608"/>
                  <a:pt x="10453416" y="128672"/>
                </a:cubicBezTo>
                <a:lnTo>
                  <a:pt x="10453416" y="643345"/>
                </a:lnTo>
                <a:cubicBezTo>
                  <a:pt x="10453416" y="714409"/>
                  <a:pt x="10395808" y="772017"/>
                  <a:pt x="10324744" y="772017"/>
                </a:cubicBezTo>
                <a:lnTo>
                  <a:pt x="128672" y="772017"/>
                </a:lnTo>
                <a:cubicBezTo>
                  <a:pt x="57608" y="772017"/>
                  <a:pt x="0" y="714409"/>
                  <a:pt x="0" y="643345"/>
                </a:cubicBezTo>
                <a:lnTo>
                  <a:pt x="0" y="128672"/>
                </a:lnTo>
                <a:close/>
              </a:path>
            </a:pathLst>
          </a:custGeom>
          <a:solidFill>
            <a:srgbClr val="F7941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607" tIns="159607" rIns="159607" bIns="159607" numCol="1" spcCol="1270" anchor="ctr" anchorCtr="0">
            <a:noAutofit/>
          </a:bodyPr>
          <a:lstStyle/>
          <a:p>
            <a:pPr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 err="1"/>
              <a:t>Nykaa</a:t>
            </a:r>
            <a:r>
              <a:rPr lang="en-IN" sz="2400" b="1" dirty="0"/>
              <a:t> E Retail Pvt Ltd </a:t>
            </a:r>
            <a:r>
              <a:rPr lang="en-US" sz="2400" b="1" dirty="0"/>
              <a:t>Team</a:t>
            </a:r>
            <a:endParaRPr lang="en-US" sz="2400" b="1" kern="12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8CEA03-CB3B-4C7A-85D5-67DBE28F0F03}"/>
              </a:ext>
            </a:extLst>
          </p:cNvPr>
          <p:cNvSpPr/>
          <p:nvPr/>
        </p:nvSpPr>
        <p:spPr>
          <a:xfrm>
            <a:off x="449140" y="3358251"/>
            <a:ext cx="10453416" cy="2618288"/>
          </a:xfrm>
          <a:custGeom>
            <a:avLst/>
            <a:gdLst>
              <a:gd name="connsiteX0" fmla="*/ 0 w 10453416"/>
              <a:gd name="connsiteY0" fmla="*/ 0 h 1059840"/>
              <a:gd name="connsiteX1" fmla="*/ 10453416 w 10453416"/>
              <a:gd name="connsiteY1" fmla="*/ 0 h 1059840"/>
              <a:gd name="connsiteX2" fmla="*/ 10453416 w 10453416"/>
              <a:gd name="connsiteY2" fmla="*/ 1059840 h 1059840"/>
              <a:gd name="connsiteX3" fmla="*/ 0 w 10453416"/>
              <a:gd name="connsiteY3" fmla="*/ 1059840 h 1059840"/>
              <a:gd name="connsiteX4" fmla="*/ 0 w 10453416"/>
              <a:gd name="connsiteY4" fmla="*/ 0 h 105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3416" h="1059840">
                <a:moveTo>
                  <a:pt x="0" y="0"/>
                </a:moveTo>
                <a:lnTo>
                  <a:pt x="10453416" y="0"/>
                </a:lnTo>
                <a:lnTo>
                  <a:pt x="10453416" y="1059840"/>
                </a:lnTo>
                <a:lnTo>
                  <a:pt x="0" y="1059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1896" tIns="15240" rIns="85344" bIns="15240" numCol="1" spcCol="1270" anchor="t" anchorCtr="0">
            <a:noAutofit/>
          </a:bodyPr>
          <a:lstStyle/>
          <a:p>
            <a:pPr marL="346075" lvl="1" indent="-346075" algn="l" defTabSz="533400">
              <a:spcBef>
                <a:spcPct val="0"/>
              </a:spcBef>
              <a:spcAft>
                <a:spcPts val="600"/>
              </a:spcAft>
              <a:buChar char="•"/>
            </a:pPr>
            <a:endParaRPr lang="en-US" sz="1600" kern="1200"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EF416CA-0F97-472C-A973-94289650AD82}"/>
              </a:ext>
            </a:extLst>
          </p:cNvPr>
          <p:cNvSpPr/>
          <p:nvPr/>
        </p:nvSpPr>
        <p:spPr>
          <a:xfrm>
            <a:off x="449140" y="990832"/>
            <a:ext cx="10453416" cy="503432"/>
          </a:xfrm>
          <a:custGeom>
            <a:avLst/>
            <a:gdLst>
              <a:gd name="connsiteX0" fmla="*/ 0 w 10453416"/>
              <a:gd name="connsiteY0" fmla="*/ 128672 h 772017"/>
              <a:gd name="connsiteX1" fmla="*/ 128672 w 10453416"/>
              <a:gd name="connsiteY1" fmla="*/ 0 h 772017"/>
              <a:gd name="connsiteX2" fmla="*/ 10324744 w 10453416"/>
              <a:gd name="connsiteY2" fmla="*/ 0 h 772017"/>
              <a:gd name="connsiteX3" fmla="*/ 10453416 w 10453416"/>
              <a:gd name="connsiteY3" fmla="*/ 128672 h 772017"/>
              <a:gd name="connsiteX4" fmla="*/ 10453416 w 10453416"/>
              <a:gd name="connsiteY4" fmla="*/ 643345 h 772017"/>
              <a:gd name="connsiteX5" fmla="*/ 10324744 w 10453416"/>
              <a:gd name="connsiteY5" fmla="*/ 772017 h 772017"/>
              <a:gd name="connsiteX6" fmla="*/ 128672 w 10453416"/>
              <a:gd name="connsiteY6" fmla="*/ 772017 h 772017"/>
              <a:gd name="connsiteX7" fmla="*/ 0 w 10453416"/>
              <a:gd name="connsiteY7" fmla="*/ 643345 h 772017"/>
              <a:gd name="connsiteX8" fmla="*/ 0 w 10453416"/>
              <a:gd name="connsiteY8" fmla="*/ 128672 h 77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3416" h="772017">
                <a:moveTo>
                  <a:pt x="0" y="128672"/>
                </a:moveTo>
                <a:cubicBezTo>
                  <a:pt x="0" y="57608"/>
                  <a:pt x="57608" y="0"/>
                  <a:pt x="128672" y="0"/>
                </a:cubicBezTo>
                <a:lnTo>
                  <a:pt x="10324744" y="0"/>
                </a:lnTo>
                <a:cubicBezTo>
                  <a:pt x="10395808" y="0"/>
                  <a:pt x="10453416" y="57608"/>
                  <a:pt x="10453416" y="128672"/>
                </a:cubicBezTo>
                <a:lnTo>
                  <a:pt x="10453416" y="643345"/>
                </a:lnTo>
                <a:cubicBezTo>
                  <a:pt x="10453416" y="714409"/>
                  <a:pt x="10395808" y="772017"/>
                  <a:pt x="10324744" y="772017"/>
                </a:cubicBezTo>
                <a:lnTo>
                  <a:pt x="128672" y="772017"/>
                </a:lnTo>
                <a:cubicBezTo>
                  <a:pt x="57608" y="772017"/>
                  <a:pt x="0" y="714409"/>
                  <a:pt x="0" y="643345"/>
                </a:cubicBezTo>
                <a:lnTo>
                  <a:pt x="0" y="128672"/>
                </a:lnTo>
                <a:close/>
              </a:path>
            </a:pathLst>
          </a:custGeom>
          <a:solidFill>
            <a:srgbClr val="F7941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607" tIns="159607" rIns="159607" bIns="159607" numCol="1" spcCol="1270" anchor="ctr" anchorCtr="0">
            <a:noAutofit/>
          </a:bodyPr>
          <a:lstStyle/>
          <a:p>
            <a:pPr lvl="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/>
              <a:t>Hanu Team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FB92AD-A808-463F-96B7-A73EE47C9BF7}"/>
              </a:ext>
            </a:extLst>
          </p:cNvPr>
          <p:cNvSpPr/>
          <p:nvPr/>
        </p:nvSpPr>
        <p:spPr>
          <a:xfrm>
            <a:off x="449950" y="1562107"/>
            <a:ext cx="10350572" cy="2686130"/>
          </a:xfrm>
          <a:custGeom>
            <a:avLst/>
            <a:gdLst>
              <a:gd name="connsiteX0" fmla="*/ 0 w 10453416"/>
              <a:gd name="connsiteY0" fmla="*/ 0 h 1059840"/>
              <a:gd name="connsiteX1" fmla="*/ 10453416 w 10453416"/>
              <a:gd name="connsiteY1" fmla="*/ 0 h 1059840"/>
              <a:gd name="connsiteX2" fmla="*/ 10453416 w 10453416"/>
              <a:gd name="connsiteY2" fmla="*/ 1059840 h 1059840"/>
              <a:gd name="connsiteX3" fmla="*/ 0 w 10453416"/>
              <a:gd name="connsiteY3" fmla="*/ 1059840 h 1059840"/>
              <a:gd name="connsiteX4" fmla="*/ 0 w 10453416"/>
              <a:gd name="connsiteY4" fmla="*/ 0 h 105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3416" h="1059840">
                <a:moveTo>
                  <a:pt x="0" y="0"/>
                </a:moveTo>
                <a:lnTo>
                  <a:pt x="10453416" y="0"/>
                </a:lnTo>
                <a:lnTo>
                  <a:pt x="10453416" y="1059840"/>
                </a:lnTo>
                <a:lnTo>
                  <a:pt x="0" y="10598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1896" tIns="15240" rIns="85344" bIns="15240" numCol="1" spcCol="1270" anchor="t" anchorCtr="0">
            <a:noAutofit/>
          </a:bodyPr>
          <a:lstStyle/>
          <a:p>
            <a:r>
              <a:rPr lang="en-IN" sz="1600" b="1" dirty="0">
                <a:cs typeface="Calibri"/>
              </a:rPr>
              <a:t>CSR </a:t>
            </a:r>
          </a:p>
          <a:p>
            <a:r>
              <a:rPr lang="en-IN" sz="1600" dirty="0">
                <a:cs typeface="Calibri"/>
              </a:rPr>
              <a:t>Lalit Vashisht         </a:t>
            </a:r>
            <a:r>
              <a:rPr lang="en-US" sz="1600" dirty="0">
                <a:cs typeface="Calibri"/>
              </a:rPr>
              <a:t>| Presales Specialist</a:t>
            </a:r>
            <a:endParaRPr lang="en-US" sz="1600" b="1" dirty="0">
              <a:cs typeface="Calibri"/>
            </a:endParaRPr>
          </a:p>
          <a:p>
            <a:r>
              <a:rPr lang="en-US" sz="1600" b="1" dirty="0">
                <a:cs typeface="Calibri"/>
              </a:rPr>
              <a:t>Sitarama </a:t>
            </a:r>
            <a:r>
              <a:rPr lang="en-US" sz="1600" b="1" dirty="0" err="1">
                <a:cs typeface="Calibri"/>
              </a:rPr>
              <a:t>Prakki</a:t>
            </a:r>
            <a:r>
              <a:rPr lang="en-US" sz="1600" b="1">
                <a:cs typeface="Calibri"/>
              </a:rPr>
              <a:t>    </a:t>
            </a:r>
            <a:r>
              <a:rPr lang="en-US" sz="1600">
                <a:cs typeface="Calibri"/>
              </a:rPr>
              <a:t>| </a:t>
            </a:r>
            <a:r>
              <a:rPr lang="en-US" sz="1600" dirty="0">
                <a:cs typeface="Calibri"/>
              </a:rPr>
              <a:t>Project Manager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                  </a:t>
            </a:r>
            <a:endParaRPr lang="en-US" sz="1600" dirty="0">
              <a:cs typeface="Calibri"/>
            </a:endParaRPr>
          </a:p>
          <a:p>
            <a:r>
              <a:rPr lang="en-US" sz="1600" b="1" dirty="0">
                <a:cs typeface="Calibri"/>
              </a:rPr>
              <a:t>Dhawal Baranwal     </a:t>
            </a:r>
            <a:r>
              <a:rPr lang="en-US" sz="1600" dirty="0">
                <a:cs typeface="Calibri"/>
              </a:rPr>
              <a:t>|</a:t>
            </a:r>
            <a:r>
              <a:rPr lang="en-US" sz="1600" b="1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Cloud Solution Specialist</a:t>
            </a:r>
            <a:r>
              <a:rPr lang="en-US" sz="1600" b="1" dirty="0">
                <a:cs typeface="Calibri"/>
              </a:rPr>
              <a:t>     </a:t>
            </a:r>
            <a:endParaRPr lang="en-US" sz="1600" dirty="0">
              <a:cs typeface="Calibri"/>
            </a:endParaRPr>
          </a:p>
          <a:p>
            <a:r>
              <a:rPr lang="en-US" sz="1600" b="1" dirty="0">
                <a:cs typeface="Calibri"/>
              </a:rPr>
              <a:t>Sahej Singh Bhatia   </a:t>
            </a:r>
            <a:r>
              <a:rPr lang="en-US" sz="1600" dirty="0">
                <a:cs typeface="Calibri"/>
              </a:rPr>
              <a:t>| Senior Cloud Engineer</a:t>
            </a:r>
            <a:r>
              <a:rPr lang="en-US" sz="1600" b="1" dirty="0">
                <a:cs typeface="Calibri"/>
              </a:rPr>
              <a:t>         </a:t>
            </a:r>
            <a:endParaRPr lang="en-US" sz="1600" dirty="0">
              <a:cs typeface="Calibri"/>
            </a:endParaRPr>
          </a:p>
          <a:p>
            <a:r>
              <a:rPr lang="en-US" sz="1600" b="1" dirty="0">
                <a:cs typeface="Calibri"/>
              </a:rPr>
              <a:t>Md Saqlin Mushtaq</a:t>
            </a:r>
            <a:r>
              <a:rPr lang="en-US" sz="1600" dirty="0">
                <a:cs typeface="Calibri"/>
              </a:rPr>
              <a:t> | Cloud Engineer                     </a:t>
            </a:r>
          </a:p>
          <a:p>
            <a:pPr rtl="0"/>
            <a:r>
              <a:rPr lang="en-US" sz="1600" b="1" dirty="0">
                <a:cs typeface="Calibri"/>
              </a:rPr>
              <a:t>Sidharth </a:t>
            </a:r>
            <a:r>
              <a:rPr lang="en-US" sz="1600" b="1" dirty="0" err="1">
                <a:cs typeface="Calibri"/>
              </a:rPr>
              <a:t>Deokuliar</a:t>
            </a:r>
            <a:r>
              <a:rPr lang="en-US" sz="1600" b="1" dirty="0">
                <a:cs typeface="Calibri"/>
              </a:rPr>
              <a:t>   </a:t>
            </a:r>
            <a:r>
              <a:rPr lang="en-US" sz="1600" dirty="0">
                <a:cs typeface="Calibri"/>
              </a:rPr>
              <a:t>| Cloud Engineer</a:t>
            </a:r>
          </a:p>
          <a:p>
            <a:r>
              <a:rPr lang="en-US" sz="1600" u="sng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</a:p>
          <a:p>
            <a:r>
              <a:rPr lang="en-US" sz="1600" dirty="0"/>
              <a:t> 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E4089-345B-4975-B9A6-CB61DB8B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59" y="4392639"/>
            <a:ext cx="11151917" cy="1670714"/>
          </a:xfrm>
        </p:spPr>
        <p:txBody>
          <a:bodyPr/>
          <a:lstStyle/>
          <a:p>
            <a:r>
              <a:rPr lang="nl-NL" sz="1600" b="1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cs typeface="Calibri"/>
              </a:rPr>
              <a:t>Sandeep Nanchahal      </a:t>
            </a:r>
            <a:r>
              <a:rPr lang="nl-NL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cs typeface="Calibri"/>
              </a:rPr>
              <a:t>|</a:t>
            </a:r>
            <a:r>
              <a:rPr lang="nl-NL" sz="1600" b="1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cs typeface="Calibri"/>
              </a:rPr>
              <a:t> </a:t>
            </a:r>
            <a:r>
              <a:rPr lang="nl-NL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cs typeface="Calibri"/>
                <a:hlinkClick r:id="rId2"/>
              </a:rPr>
              <a:t>sandeep.nanchahal@nykaa.com</a:t>
            </a:r>
            <a:br>
              <a:rPr lang="nl-NL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cs typeface="Calibri"/>
              </a:rPr>
            </a:br>
            <a:br>
              <a:rPr lang="es-ES" sz="16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cs typeface="Calibri"/>
              </a:rPr>
            </a:br>
            <a:br>
              <a:rPr lang="nl-NL" sz="1600" b="1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cs typeface="Calibri"/>
              </a:rPr>
            </a:br>
            <a:br>
              <a:rPr lang="en-US" sz="1600" b="1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cs typeface="Calibri"/>
              </a:rPr>
            </a:br>
            <a:r>
              <a:rPr lang="en-US" sz="1600" b="1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cs typeface="Calibri"/>
              </a:rPr>
              <a:t> </a:t>
            </a:r>
            <a:br>
              <a:rPr lang="en-US" sz="4400" dirty="0">
                <a:cs typeface="Calibr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749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927070"/>
            <a:ext cx="12127345" cy="9236"/>
          </a:xfrm>
          <a:prstGeom prst="line">
            <a:avLst/>
          </a:prstGeom>
          <a:ln w="15875">
            <a:solidFill>
              <a:srgbClr val="F79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2396" y="51240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				</a:t>
            </a:r>
          </a:p>
          <a:p>
            <a:r>
              <a:rPr lang="en-US"/>
              <a:t>	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342" y="179518"/>
            <a:ext cx="10406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Project Objective</a:t>
            </a:r>
            <a:endParaRPr lang="en-US" sz="40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62789986"/>
              </p:ext>
            </p:extLst>
          </p:nvPr>
        </p:nvGraphicFramePr>
        <p:xfrm>
          <a:off x="475342" y="1087635"/>
          <a:ext cx="10715172" cy="506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10355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21F4-FBDF-26FC-D985-149D321F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1" y="309716"/>
            <a:ext cx="11151917" cy="562718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  <a:cs typeface="+mn-cs"/>
              </a:rPr>
              <a:t>Proposed architecture</a:t>
            </a:r>
            <a:endParaRPr lang="en-IN" sz="40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F3D63-572A-C87C-EC0D-4326F1A0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032387"/>
            <a:ext cx="9969909" cy="55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602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2127-FEFA-26E3-7FF2-3E8AA258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53998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  <a:cs typeface="+mn-cs"/>
              </a:rPr>
              <a:t>Proposed architecture for Az file Sync with ADDS</a:t>
            </a:r>
            <a:endParaRPr lang="en-IN" sz="40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387E2-9B55-E55B-8685-2FF355E2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042219"/>
            <a:ext cx="9674941" cy="558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932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5B32DF1-362E-B858-85B9-7AC678C7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59" y="228602"/>
            <a:ext cx="11151917" cy="553998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  <a:cs typeface="+mn-cs"/>
              </a:rPr>
              <a:t>Hanu Azure File Sync and AD User Sync Approach</a:t>
            </a:r>
            <a:endParaRPr lang="en-IN" sz="4000" b="1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6378C-B5EE-DC46-6351-8A04713F0FCA}"/>
              </a:ext>
            </a:extLst>
          </p:cNvPr>
          <p:cNvSpPr/>
          <p:nvPr/>
        </p:nvSpPr>
        <p:spPr bwMode="auto">
          <a:xfrm>
            <a:off x="2993570" y="898472"/>
            <a:ext cx="8447315" cy="1090761"/>
          </a:xfrm>
          <a:prstGeom prst="rect">
            <a:avLst/>
          </a:prstGeom>
          <a:solidFill>
            <a:srgbClr val="F7941D"/>
          </a:solidFill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 Hanu Team will be creating a new Subscription under existing D365 Tenant of Nykaa Fashion</a:t>
            </a:r>
          </a:p>
          <a:p>
            <a:pPr marL="342900" lvl="0" indent="-342900" defTabSz="9140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Role Based Access Control (RBAC) definitions</a:t>
            </a:r>
          </a:p>
          <a:p>
            <a:pPr marL="342900" lvl="0" indent="-342900" defTabSz="9140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Azure AD Setup</a:t>
            </a:r>
          </a:p>
          <a:p>
            <a:pPr marL="342900" indent="-342900" defTabSz="9140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Defining Resource Groups</a:t>
            </a:r>
          </a:p>
          <a:p>
            <a:pPr marL="342900" marR="0" lvl="0" indent="-34290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06A087-B86E-1C6C-E442-8DB1FBFDA55B}"/>
              </a:ext>
            </a:extLst>
          </p:cNvPr>
          <p:cNvGrpSpPr/>
          <p:nvPr/>
        </p:nvGrpSpPr>
        <p:grpSpPr>
          <a:xfrm>
            <a:off x="0" y="1986807"/>
            <a:ext cx="2818634" cy="1195530"/>
            <a:chOff x="2285869" y="304896"/>
            <a:chExt cx="2855506" cy="1195530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98DE7AFF-6FE5-37E4-0D18-25CD6768BA2D}"/>
                </a:ext>
              </a:extLst>
            </p:cNvPr>
            <p:cNvSpPr/>
            <p:nvPr/>
          </p:nvSpPr>
          <p:spPr>
            <a:xfrm>
              <a:off x="2285869" y="304896"/>
              <a:ext cx="2855506" cy="114220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-5369"/>
                <a:satOff val="79"/>
                <a:lumOff val="5257"/>
                <a:alphaOff val="0"/>
              </a:schemeClr>
            </a:fillRef>
            <a:effectRef idx="0">
              <a:schemeClr val="accent6">
                <a:shade val="80000"/>
                <a:hueOff val="-5369"/>
                <a:satOff val="79"/>
                <a:lumOff val="525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5956CA31-B4CA-B04E-5EBB-B1C60A6A5CD4}"/>
                </a:ext>
              </a:extLst>
            </p:cNvPr>
            <p:cNvSpPr txBox="1"/>
            <p:nvPr/>
          </p:nvSpPr>
          <p:spPr>
            <a:xfrm>
              <a:off x="2811921" y="358224"/>
              <a:ext cx="1713304" cy="1142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DNS Server &amp; Azure Active Directory Setup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4D32E-C6AB-D0B9-5A39-7E68482838F1}"/>
              </a:ext>
            </a:extLst>
          </p:cNvPr>
          <p:cNvSpPr/>
          <p:nvPr/>
        </p:nvSpPr>
        <p:spPr bwMode="auto">
          <a:xfrm>
            <a:off x="2993569" y="2049706"/>
            <a:ext cx="8447315" cy="1133170"/>
          </a:xfrm>
          <a:prstGeom prst="rect">
            <a:avLst/>
          </a:prstGeom>
          <a:solidFill>
            <a:srgbClr val="F2941D"/>
          </a:solidFill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285750" marR="0" lvl="0" indent="-28575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Promote DNS Server only, on Azure VM</a:t>
            </a:r>
          </a:p>
          <a:p>
            <a:pPr marL="285750" marR="0" lvl="0" indent="-28575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User to be created with.onmicrosoft.com identity on Azure</a:t>
            </a:r>
          </a:p>
          <a:p>
            <a:pPr marL="285750" marR="0" lvl="0" indent="-28575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Install Azure AD connect on the on-premises Server</a:t>
            </a:r>
          </a:p>
          <a:p>
            <a:pPr marL="285750" marR="0" lvl="0" indent="-28575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Sync the User’s group to Azure Active directory using soft match for 10 User’s</a:t>
            </a:r>
          </a:p>
          <a:p>
            <a:pPr marL="342900" marR="0" lvl="0" indent="-34290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883484-8AFB-8C5D-3A17-059181E6A39F}"/>
              </a:ext>
            </a:extLst>
          </p:cNvPr>
          <p:cNvGrpSpPr/>
          <p:nvPr/>
        </p:nvGrpSpPr>
        <p:grpSpPr>
          <a:xfrm>
            <a:off x="0" y="3182875"/>
            <a:ext cx="2818634" cy="1142202"/>
            <a:chOff x="4570275" y="304896"/>
            <a:chExt cx="2855506" cy="1142202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3B4B15B2-234F-7613-5BB9-7F9E3CD1CB45}"/>
                </a:ext>
              </a:extLst>
            </p:cNvPr>
            <p:cNvSpPr/>
            <p:nvPr/>
          </p:nvSpPr>
          <p:spPr>
            <a:xfrm>
              <a:off x="4570275" y="304896"/>
              <a:ext cx="2855506" cy="114220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-10738"/>
                <a:satOff val="158"/>
                <a:lumOff val="10515"/>
                <a:alphaOff val="0"/>
              </a:schemeClr>
            </a:fillRef>
            <a:effectRef idx="0">
              <a:schemeClr val="accent6">
                <a:shade val="80000"/>
                <a:hueOff val="-10738"/>
                <a:satOff val="158"/>
                <a:lumOff val="1051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Arrow: Chevron 4">
              <a:extLst>
                <a:ext uri="{FF2B5EF4-FFF2-40B4-BE49-F238E27FC236}">
                  <a16:creationId xmlns:a16="http://schemas.microsoft.com/office/drawing/2014/main" id="{A35DE9C4-71F9-6343-41F1-F0EB34B90CB9}"/>
                </a:ext>
              </a:extLst>
            </p:cNvPr>
            <p:cNvSpPr txBox="1"/>
            <p:nvPr/>
          </p:nvSpPr>
          <p:spPr>
            <a:xfrm>
              <a:off x="5141376" y="304896"/>
              <a:ext cx="1713304" cy="1142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/>
                <a:t>Prepare networking</a:t>
              </a:r>
              <a:endParaRPr lang="en-US" sz="1500" kern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F8B929D-12DE-51AD-EAF9-D02BB78D0D57}"/>
              </a:ext>
            </a:extLst>
          </p:cNvPr>
          <p:cNvSpPr/>
          <p:nvPr/>
        </p:nvSpPr>
        <p:spPr bwMode="auto">
          <a:xfrm>
            <a:off x="2993566" y="3280479"/>
            <a:ext cx="8447315" cy="986948"/>
          </a:xfrm>
          <a:prstGeom prst="rect">
            <a:avLst/>
          </a:prstGeom>
          <a:solidFill>
            <a:srgbClr val="F2941D"/>
          </a:solidFill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Creation of FortiGate NVA</a:t>
            </a:r>
            <a:endParaRPr lang="en-US" sz="1600" b="1" kern="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342900" marR="0" lvl="0" indent="-34290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Creation of Site-to-Site VPN from on-premises to Azure between 3-4 location</a:t>
            </a:r>
          </a:p>
          <a:p>
            <a:pPr marL="342900" marR="0" lvl="0" indent="-34290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Create Network Security Groups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42900" marR="0" lvl="0" indent="-34290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40DE39-B7D5-E1DD-1C98-27FB57A1FDD0}"/>
              </a:ext>
            </a:extLst>
          </p:cNvPr>
          <p:cNvGrpSpPr/>
          <p:nvPr/>
        </p:nvGrpSpPr>
        <p:grpSpPr>
          <a:xfrm>
            <a:off x="0" y="4386544"/>
            <a:ext cx="2855506" cy="1142202"/>
            <a:chOff x="6854681" y="304896"/>
            <a:chExt cx="2855506" cy="1142202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2CAD7F64-E60F-258B-04EF-5B420B39E82E}"/>
                </a:ext>
              </a:extLst>
            </p:cNvPr>
            <p:cNvSpPr/>
            <p:nvPr/>
          </p:nvSpPr>
          <p:spPr>
            <a:xfrm>
              <a:off x="6854681" y="304896"/>
              <a:ext cx="2855506" cy="114220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-16107"/>
                <a:satOff val="237"/>
                <a:lumOff val="15772"/>
                <a:alphaOff val="0"/>
              </a:schemeClr>
            </a:fillRef>
            <a:effectRef idx="0">
              <a:schemeClr val="accent6">
                <a:shade val="80000"/>
                <a:hueOff val="-16107"/>
                <a:satOff val="237"/>
                <a:lumOff val="1577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B3C2B19D-50D4-651F-39A1-1C8DF06C4432}"/>
                </a:ext>
              </a:extLst>
            </p:cNvPr>
            <p:cNvSpPr txBox="1"/>
            <p:nvPr/>
          </p:nvSpPr>
          <p:spPr>
            <a:xfrm>
              <a:off x="7425782" y="304896"/>
              <a:ext cx="1713304" cy="1142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Setting up Azure File Share with Active Directory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C15A7E-D8A3-76DC-D25C-63C9AFC8E3C7}"/>
              </a:ext>
            </a:extLst>
          </p:cNvPr>
          <p:cNvGrpSpPr/>
          <p:nvPr/>
        </p:nvGrpSpPr>
        <p:grpSpPr>
          <a:xfrm>
            <a:off x="0" y="5590213"/>
            <a:ext cx="2818634" cy="1142202"/>
            <a:chOff x="9139086" y="304896"/>
            <a:chExt cx="2855506" cy="1142202"/>
          </a:xfrm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F1C390D0-CBA2-F2E8-D992-F7B5C415FB4B}"/>
                </a:ext>
              </a:extLst>
            </p:cNvPr>
            <p:cNvSpPr/>
            <p:nvPr/>
          </p:nvSpPr>
          <p:spPr>
            <a:xfrm>
              <a:off x="9139086" y="304896"/>
              <a:ext cx="2855506" cy="1142202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-21476"/>
                <a:satOff val="316"/>
                <a:lumOff val="21029"/>
                <a:alphaOff val="0"/>
              </a:schemeClr>
            </a:fillRef>
            <a:effectRef idx="0">
              <a:schemeClr val="accent6">
                <a:shade val="80000"/>
                <a:hueOff val="-21476"/>
                <a:satOff val="316"/>
                <a:lumOff val="2102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Arrow: Chevron 4">
              <a:extLst>
                <a:ext uri="{FF2B5EF4-FFF2-40B4-BE49-F238E27FC236}">
                  <a16:creationId xmlns:a16="http://schemas.microsoft.com/office/drawing/2014/main" id="{40728BE5-9D79-A619-5257-F6A3C343820E}"/>
                </a:ext>
              </a:extLst>
            </p:cNvPr>
            <p:cNvSpPr txBox="1"/>
            <p:nvPr/>
          </p:nvSpPr>
          <p:spPr>
            <a:xfrm>
              <a:off x="9710187" y="304896"/>
              <a:ext cx="1713304" cy="1142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40005" rIns="20003" bIns="4000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Setting up Azure File Sync Service between On Premises file Server to Azure File Shar</a:t>
              </a:r>
              <a:endParaRPr lang="en-IN" sz="1500" kern="1200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3BC056A-C3A7-2300-B75F-B7790FFE5AA4}"/>
              </a:ext>
            </a:extLst>
          </p:cNvPr>
          <p:cNvSpPr/>
          <p:nvPr/>
        </p:nvSpPr>
        <p:spPr bwMode="auto">
          <a:xfrm>
            <a:off x="2993567" y="4281535"/>
            <a:ext cx="8447315" cy="1350227"/>
          </a:xfrm>
          <a:prstGeom prst="rect">
            <a:avLst/>
          </a:prstGeom>
          <a:solidFill>
            <a:srgbClr val="F2941D"/>
          </a:solidFill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Create an Azure File Share 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Enable Active Directory Authentication with Azure Storage Account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Assign RBAC to the Specified User’s 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Assign ACL permission to the User’s Group </a:t>
            </a:r>
          </a:p>
          <a:p>
            <a:pPr marL="285750" indent="-285750" defTabSz="914099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Create DNS Zone /forwarder on Active Directory</a:t>
            </a:r>
          </a:p>
          <a:p>
            <a:pPr marR="0" lvl="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82806E-2B9D-D015-536D-8E07EDBD8B66}"/>
              </a:ext>
            </a:extLst>
          </p:cNvPr>
          <p:cNvSpPr/>
          <p:nvPr/>
        </p:nvSpPr>
        <p:spPr bwMode="auto">
          <a:xfrm>
            <a:off x="2993567" y="5659979"/>
            <a:ext cx="8447315" cy="1198022"/>
          </a:xfrm>
          <a:prstGeom prst="rect">
            <a:avLst/>
          </a:prstGeom>
          <a:solidFill>
            <a:srgbClr val="F2941D"/>
          </a:solidFill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285750" marR="0" lvl="0" indent="-28575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 Install the Azure File Sync agent on the On-premises file server</a:t>
            </a:r>
          </a:p>
          <a:p>
            <a:pPr marL="285750" marR="0" lvl="0" indent="-28575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 Register the on-premises server with Azure file Sync</a:t>
            </a:r>
          </a:p>
          <a:p>
            <a:pPr marL="342900" marR="0" lvl="0" indent="-34290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Sync the Data from on-premises to Azure File Share 500 GB</a:t>
            </a:r>
          </a:p>
          <a:p>
            <a:pPr marL="342900" marR="0" lvl="0" indent="-34290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panose="020B0604020202020204" pitchFamily="34" charset="0"/>
              </a:rPr>
              <a:t>Once the Data are synced to Azure, remove the Server Endpoint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1947605C-1894-D34E-DFFB-4C43D947EAAE}"/>
              </a:ext>
            </a:extLst>
          </p:cNvPr>
          <p:cNvSpPr/>
          <p:nvPr/>
        </p:nvSpPr>
        <p:spPr bwMode="auto">
          <a:xfrm>
            <a:off x="36872" y="813334"/>
            <a:ext cx="2661358" cy="1089412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66675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500" dirty="0">
                <a:solidFill>
                  <a:schemeClr val="bg1"/>
                </a:solidFill>
              </a:rPr>
              <a:t>Foundational Services &amp; IAM</a:t>
            </a:r>
          </a:p>
        </p:txBody>
      </p:sp>
    </p:spTree>
    <p:extLst>
      <p:ext uri="{BB962C8B-B14F-4D97-AF65-F5344CB8AC3E}">
        <p14:creationId xmlns:p14="http://schemas.microsoft.com/office/powerpoint/2010/main" val="310430004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4D20D0E5-D18A-448E-9A46-B56501DC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96" y="386204"/>
            <a:ext cx="10237141" cy="738633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  <a:cs typeface="+mn-cs"/>
              </a:rPr>
              <a:t>Overview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5A91AF2-7D99-4C3E-B387-36D3C437BCEA}"/>
              </a:ext>
            </a:extLst>
          </p:cNvPr>
          <p:cNvGraphicFramePr/>
          <p:nvPr/>
        </p:nvGraphicFramePr>
        <p:xfrm>
          <a:off x="-328774" y="2223438"/>
          <a:ext cx="6207587" cy="430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97508-F580-4D66-9DF2-D1BB14719B2D}"/>
              </a:ext>
            </a:extLst>
          </p:cNvPr>
          <p:cNvSpPr txBox="1"/>
          <p:nvPr/>
        </p:nvSpPr>
        <p:spPr>
          <a:xfrm>
            <a:off x="5548442" y="3177181"/>
            <a:ext cx="610423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80000"/>
            </a:pPr>
            <a:r>
              <a:rPr lang="en-US" sz="14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CSP Azure Onboarding, Account and Subscription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ED419-6E36-4B75-96AA-8C7B509A2013}"/>
              </a:ext>
            </a:extLst>
          </p:cNvPr>
          <p:cNvSpPr txBox="1"/>
          <p:nvPr/>
        </p:nvSpPr>
        <p:spPr>
          <a:xfrm>
            <a:off x="5548442" y="3706322"/>
            <a:ext cx="610423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80000"/>
            </a:pPr>
            <a:r>
              <a:rPr lang="en-US" sz="14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Authentication &amp; Authorization, Role Based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D62E3-3FAE-41F1-8CFA-74B24C594893}"/>
              </a:ext>
            </a:extLst>
          </p:cNvPr>
          <p:cNvSpPr txBox="1"/>
          <p:nvPr/>
        </p:nvSpPr>
        <p:spPr>
          <a:xfrm>
            <a:off x="5548442" y="4254469"/>
            <a:ext cx="610423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80000"/>
            </a:pPr>
            <a:r>
              <a:rPr lang="en-US" sz="14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Connectivity between Azure and Physical Offices/Data Centers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D9C40-7FD3-4CDF-BB7E-9FF0117C099B}"/>
              </a:ext>
            </a:extLst>
          </p:cNvPr>
          <p:cNvSpPr txBox="1"/>
          <p:nvPr/>
        </p:nvSpPr>
        <p:spPr>
          <a:xfrm>
            <a:off x="5548442" y="4779673"/>
            <a:ext cx="5395783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80000"/>
            </a:pPr>
            <a:r>
              <a:rPr lang="en-US" sz="14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Implementing Azure Security leveraging native and 3</a:t>
            </a:r>
            <a:r>
              <a:rPr lang="en-US" sz="1400" kern="0" baseline="3000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rd</a:t>
            </a:r>
            <a:r>
              <a:rPr lang="en-US" sz="14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 Party tools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6CE34-25DA-43DC-B356-02985BDDE1EE}"/>
              </a:ext>
            </a:extLst>
          </p:cNvPr>
          <p:cNvSpPr txBox="1"/>
          <p:nvPr/>
        </p:nvSpPr>
        <p:spPr>
          <a:xfrm>
            <a:off x="5548442" y="5355000"/>
            <a:ext cx="610423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80000"/>
            </a:pPr>
            <a:r>
              <a:rPr lang="en-US" sz="14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Turn on cost optimized monitoring and Setup Policies for Azure infrastructure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7EE43-84AA-4260-9B1C-437CF176F7BE}"/>
              </a:ext>
            </a:extLst>
          </p:cNvPr>
          <p:cNvSpPr txBox="1"/>
          <p:nvPr/>
        </p:nvSpPr>
        <p:spPr>
          <a:xfrm>
            <a:off x="5548442" y="5895887"/>
            <a:ext cx="610423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80000"/>
            </a:pPr>
            <a:r>
              <a:rPr lang="en-US" sz="14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Assist in automating the repetitive jobs, tasks and deployments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48F482A-8A2E-468E-80C2-E291206CD8EE}"/>
              </a:ext>
            </a:extLst>
          </p:cNvPr>
          <p:cNvSpPr/>
          <p:nvPr/>
        </p:nvSpPr>
        <p:spPr bwMode="auto">
          <a:xfrm>
            <a:off x="4899198" y="3216733"/>
            <a:ext cx="334407" cy="193899"/>
          </a:xfrm>
          <a:prstGeom prst="homePlate">
            <a:avLst/>
          </a:prstGeom>
          <a:solidFill>
            <a:srgbClr val="037AD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sym typeface="Arial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2BECA07-6303-4CF6-AA90-CF4887DE0549}"/>
              </a:ext>
            </a:extLst>
          </p:cNvPr>
          <p:cNvSpPr/>
          <p:nvPr/>
        </p:nvSpPr>
        <p:spPr bwMode="auto">
          <a:xfrm>
            <a:off x="4894049" y="3711031"/>
            <a:ext cx="339556" cy="214180"/>
          </a:xfrm>
          <a:prstGeom prst="homePlate">
            <a:avLst/>
          </a:prstGeom>
          <a:solidFill>
            <a:srgbClr val="037AD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sym typeface="Arial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B1585DA-C064-4D03-AF96-1406D63D99ED}"/>
              </a:ext>
            </a:extLst>
          </p:cNvPr>
          <p:cNvSpPr/>
          <p:nvPr/>
        </p:nvSpPr>
        <p:spPr bwMode="auto">
          <a:xfrm>
            <a:off x="4894049" y="4268705"/>
            <a:ext cx="344705" cy="214180"/>
          </a:xfrm>
          <a:prstGeom prst="homePlate">
            <a:avLst/>
          </a:prstGeom>
          <a:solidFill>
            <a:srgbClr val="037AD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sym typeface="Arial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1A861FB-104A-49D4-A1AE-361240641C3D}"/>
              </a:ext>
            </a:extLst>
          </p:cNvPr>
          <p:cNvSpPr/>
          <p:nvPr/>
        </p:nvSpPr>
        <p:spPr bwMode="auto">
          <a:xfrm>
            <a:off x="4894049" y="4793906"/>
            <a:ext cx="344705" cy="214180"/>
          </a:xfrm>
          <a:prstGeom prst="homePlate">
            <a:avLst/>
          </a:prstGeom>
          <a:solidFill>
            <a:srgbClr val="037AD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sym typeface="Arial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527075E-128C-4E95-828D-9FC00413040B}"/>
              </a:ext>
            </a:extLst>
          </p:cNvPr>
          <p:cNvSpPr/>
          <p:nvPr/>
        </p:nvSpPr>
        <p:spPr bwMode="auto">
          <a:xfrm>
            <a:off x="4894049" y="5340956"/>
            <a:ext cx="344705" cy="220064"/>
          </a:xfrm>
          <a:prstGeom prst="homePlate">
            <a:avLst/>
          </a:prstGeom>
          <a:solidFill>
            <a:srgbClr val="037AD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sym typeface="Arial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A3829FD9-06D0-4E50-AC0E-89051C7A5C84}"/>
              </a:ext>
            </a:extLst>
          </p:cNvPr>
          <p:cNvSpPr/>
          <p:nvPr/>
        </p:nvSpPr>
        <p:spPr bwMode="auto">
          <a:xfrm>
            <a:off x="4894049" y="5885187"/>
            <a:ext cx="344705" cy="220064"/>
          </a:xfrm>
          <a:prstGeom prst="homePlate">
            <a:avLst/>
          </a:prstGeom>
          <a:solidFill>
            <a:srgbClr val="037AD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346894-9DDD-4B60-85F6-7C34EA044337}"/>
              </a:ext>
            </a:extLst>
          </p:cNvPr>
          <p:cNvSpPr txBox="1"/>
          <p:nvPr/>
        </p:nvSpPr>
        <p:spPr>
          <a:xfrm>
            <a:off x="1114721" y="1430697"/>
            <a:ext cx="10078617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80000"/>
            </a:pPr>
            <a:r>
              <a:rPr lang="en-US" sz="1600" kern="0" dirty="0" err="1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Hanu’s</a:t>
            </a:r>
            <a:r>
              <a:rPr lang="en-US" sz="1600" kern="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  <a:latin typeface="Arial"/>
                <a:cs typeface="Arial"/>
                <a:sym typeface="Arial"/>
              </a:rPr>
              <a:t> Landing Zone focuses on setting up the basics after evaluating client’s infrastructure to ensure its readiness for workload migrations</a:t>
            </a:r>
          </a:p>
        </p:txBody>
      </p:sp>
    </p:spTree>
    <p:extLst>
      <p:ext uri="{BB962C8B-B14F-4D97-AF65-F5344CB8AC3E}">
        <p14:creationId xmlns:p14="http://schemas.microsoft.com/office/powerpoint/2010/main" val="41535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FB18396-859D-4148-9187-5D5C6229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59" y="184152"/>
            <a:ext cx="11151917" cy="562718"/>
          </a:xfr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000" b="1" dirty="0">
                <a:solidFill>
                  <a:schemeClr val="tx2"/>
                </a:solidFill>
                <a:latin typeface="+mn-lt"/>
                <a:cs typeface="+mn-cs"/>
              </a:rPr>
              <a:t>                 Project Governance Model –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88F178-6725-403A-BD77-EB801D5904A6}"/>
              </a:ext>
            </a:extLst>
          </p:cNvPr>
          <p:cNvCxnSpPr/>
          <p:nvPr/>
        </p:nvCxnSpPr>
        <p:spPr>
          <a:xfrm>
            <a:off x="32868" y="772144"/>
            <a:ext cx="12127345" cy="9236"/>
          </a:xfrm>
          <a:prstGeom prst="line">
            <a:avLst/>
          </a:prstGeom>
          <a:ln w="15875">
            <a:solidFill>
              <a:srgbClr val="F794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71BEC9-2EC0-4FF6-81D1-7CADFA49DCCD}"/>
              </a:ext>
            </a:extLst>
          </p:cNvPr>
          <p:cNvGrpSpPr/>
          <p:nvPr/>
        </p:nvGrpSpPr>
        <p:grpSpPr>
          <a:xfrm>
            <a:off x="2987296" y="1228996"/>
            <a:ext cx="6020634" cy="2625249"/>
            <a:chOff x="2974596" y="893243"/>
            <a:chExt cx="5740401" cy="1621760"/>
          </a:xfrm>
        </p:grpSpPr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06063D54-9E2C-4440-883F-35D538D514A5}"/>
                </a:ext>
              </a:extLst>
            </p:cNvPr>
            <p:cNvSpPr/>
            <p:nvPr/>
          </p:nvSpPr>
          <p:spPr>
            <a:xfrm>
              <a:off x="2974596" y="893243"/>
              <a:ext cx="5740401" cy="162176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F794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4F7FB3-591C-4992-A833-3E5074AE4324}"/>
                </a:ext>
              </a:extLst>
            </p:cNvPr>
            <p:cNvSpPr txBox="1"/>
            <p:nvPr/>
          </p:nvSpPr>
          <p:spPr>
            <a:xfrm>
              <a:off x="3556291" y="963518"/>
              <a:ext cx="4577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Weekly Management Committee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D128B9-7D03-41AA-A234-A67394BC3ED7}"/>
                </a:ext>
              </a:extLst>
            </p:cNvPr>
            <p:cNvSpPr txBox="1"/>
            <p:nvPr/>
          </p:nvSpPr>
          <p:spPr>
            <a:xfrm>
              <a:off x="3685757" y="1302072"/>
              <a:ext cx="1524079" cy="589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>
                  <a:latin typeface="+mj-lt"/>
                  <a:cs typeface="Segoe UI" panose="020B0502040204020203" pitchFamily="34" charset="0"/>
                </a:rPr>
                <a:t>Nykaa E Retail Pvt Ltd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400" dirty="0"/>
                <a:t>Sandeep </a:t>
              </a:r>
              <a:r>
                <a:rPr lang="en-IN" sz="1400" dirty="0" err="1"/>
                <a:t>Nanchahal</a:t>
              </a:r>
              <a:endParaRPr lang="en-US" sz="1400" dirty="0">
                <a:latin typeface="+mj-lt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8D060E3-F820-4649-9E11-688A5E76B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47950"/>
              </p:ext>
            </p:extLst>
          </p:nvPr>
        </p:nvGraphicFramePr>
        <p:xfrm>
          <a:off x="575531" y="1762866"/>
          <a:ext cx="2384359" cy="125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46">
                  <a:extLst>
                    <a:ext uri="{9D8B030D-6E8A-4147-A177-3AD203B41FA5}">
                      <a16:colId xmlns:a16="http://schemas.microsoft.com/office/drawing/2014/main" val="3640179171"/>
                    </a:ext>
                  </a:extLst>
                </a:gridCol>
                <a:gridCol w="1062513">
                  <a:extLst>
                    <a:ext uri="{9D8B030D-6E8A-4147-A177-3AD203B41FA5}">
                      <a16:colId xmlns:a16="http://schemas.microsoft.com/office/drawing/2014/main" val="4190918179"/>
                    </a:ext>
                  </a:extLst>
                </a:gridCol>
              </a:tblGrid>
              <a:tr h="30557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254054"/>
                  </a:ext>
                </a:extLst>
              </a:tr>
              <a:tr h="86105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Resolution of project risks, issues and escalations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Weekly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37438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3710BB8-8CE0-444C-B440-C21CB160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84369"/>
              </p:ext>
            </p:extLst>
          </p:nvPr>
        </p:nvGraphicFramePr>
        <p:xfrm>
          <a:off x="9007930" y="1551803"/>
          <a:ext cx="2937788" cy="111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88">
                  <a:extLst>
                    <a:ext uri="{9D8B030D-6E8A-4147-A177-3AD203B41FA5}">
                      <a16:colId xmlns:a16="http://schemas.microsoft.com/office/drawing/2014/main" val="3640179171"/>
                    </a:ext>
                  </a:extLst>
                </a:gridCol>
              </a:tblGrid>
              <a:tr h="3493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Agenda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254054"/>
                  </a:ext>
                </a:extLst>
              </a:tr>
              <a:tr h="76566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Project Status (RAG)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RAID 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Resolution of project escalations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374380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678E5E33-C4C0-4CC2-AE9A-690910795A27}"/>
              </a:ext>
            </a:extLst>
          </p:cNvPr>
          <p:cNvSpPr txBox="1"/>
          <p:nvPr/>
        </p:nvSpPr>
        <p:spPr>
          <a:xfrm>
            <a:off x="6305066" y="1928896"/>
            <a:ext cx="2058111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+mj-lt"/>
                <a:cs typeface="Segoe UI" panose="020B0502040204020203" pitchFamily="34" charset="0"/>
              </a:rPr>
              <a:t>     </a:t>
            </a:r>
            <a:r>
              <a:rPr lang="en-US" sz="1400" b="1" u="sng" dirty="0" err="1">
                <a:latin typeface="+mj-lt"/>
                <a:cs typeface="Segoe UI" panose="020B0502040204020203" pitchFamily="34" charset="0"/>
              </a:rPr>
              <a:t>Hanu</a:t>
            </a:r>
            <a:r>
              <a:rPr lang="en-US" sz="1400" b="1" dirty="0">
                <a:cs typeface="Segoe UI" panose="020B0502040204020203" pitchFamily="34" charset="0"/>
              </a:rPr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latin typeface="+mj-lt"/>
                <a:cs typeface="Segoe UI" panose="020B0502040204020203" pitchFamily="34" charset="0"/>
              </a:rPr>
              <a:t>Pushpesh Joshi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latin typeface="+mj-lt"/>
                <a:cs typeface="Segoe UI" panose="020B0502040204020203" pitchFamily="34" charset="0"/>
              </a:rPr>
              <a:t>Dhawal \ Sahej\Saqlin\Sidharth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latin typeface="+mj-lt"/>
                <a:cs typeface="Segoe UI" panose="020B0502040204020203" pitchFamily="34" charset="0"/>
              </a:rPr>
              <a:t>Satya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>
                <a:latin typeface="+mj-lt"/>
                <a:cs typeface="Segoe UI" panose="020B0502040204020203" pitchFamily="34" charset="0"/>
              </a:rPr>
              <a:t>Lalit Vashisht ( Optional)</a:t>
            </a:r>
          </a:p>
          <a:p>
            <a:pPr marL="171450" indent="-171450">
              <a:buFont typeface="Arial" charset="0"/>
              <a:buChar char="•"/>
            </a:pPr>
            <a:endParaRPr lang="en-US" sz="1400" dirty="0">
              <a:latin typeface="+mj-lt"/>
              <a:cs typeface="Segoe UI" panose="020B0502040204020203" pitchFamily="34" charset="0"/>
            </a:endParaRPr>
          </a:p>
          <a:p>
            <a:endParaRPr lang="en-US" sz="1400" dirty="0"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2_MS1444_Windows Azure Template 16x9_r08a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460375" indent="-460375">
          <a:lnSpc>
            <a:spcPct val="90000"/>
          </a:lnSpc>
          <a:spcBef>
            <a:spcPct val="20000"/>
          </a:spcBef>
          <a:buSzPct val="80000"/>
          <a:buBlip>
            <a:blip xmlns:r="http://schemas.openxmlformats.org/officeDocument/2006/relationships" r:embed="rId1"/>
          </a:buBlip>
          <a:defRPr sz="3200" dirty="0">
            <a:gradFill>
              <a:gsLst>
                <a:gs pos="0">
                  <a:srgbClr val="292929">
                    <a:lumMod val="90000"/>
                    <a:lumOff val="10000"/>
                  </a:srgbClr>
                </a:gs>
                <a:gs pos="86000">
                  <a:srgbClr val="292929">
                    <a:lumMod val="90000"/>
                    <a:lumOff val="10000"/>
                  </a:srgbClr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MS1444_Windows Azure Template 16x9_r08a">
  <a:themeElements>
    <a:clrScheme name="Custom 14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460375" indent="-460375">
          <a:lnSpc>
            <a:spcPct val="90000"/>
          </a:lnSpc>
          <a:spcBef>
            <a:spcPct val="20000"/>
          </a:spcBef>
          <a:buSzPct val="80000"/>
          <a:buBlip>
            <a:blip xmlns:r="http://schemas.openxmlformats.org/officeDocument/2006/relationships" r:embed="rId1"/>
          </a:buBlip>
          <a:defRPr sz="3200" dirty="0">
            <a:gradFill>
              <a:gsLst>
                <a:gs pos="0">
                  <a:srgbClr val="292929">
                    <a:lumMod val="90000"/>
                    <a:lumOff val="10000"/>
                  </a:srgbClr>
                </a:gs>
                <a:gs pos="86000">
                  <a:srgbClr val="292929">
                    <a:lumMod val="90000"/>
                    <a:lumOff val="10000"/>
                  </a:srgbClr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CC0F62EE3AC64EA527C2518205480B" ma:contentTypeVersion="13" ma:contentTypeDescription="Create a new document." ma:contentTypeScope="" ma:versionID="545fa4c125009680b236cdf9e8a51285">
  <xsd:schema xmlns:xsd="http://www.w3.org/2001/XMLSchema" xmlns:xs="http://www.w3.org/2001/XMLSchema" xmlns:p="http://schemas.microsoft.com/office/2006/metadata/properties" xmlns:ns2="e29612d7-10f2-40bc-93f7-f34625b3ef4c" targetNamespace="http://schemas.microsoft.com/office/2006/metadata/properties" ma:root="true" ma:fieldsID="0b519d381f502e0b8c46cb7cafbc888e" ns2:_="">
    <xsd:import namespace="e29612d7-10f2-40bc-93f7-f34625b3ef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612d7-10f2-40bc-93f7-f34625b3ef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A3D637-54EE-4F89-A687-892D39CE17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6D258-DB49-474E-898B-2DA4463C81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9612d7-10f2-40bc-93f7-f34625b3ef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7BDB77-2A21-4099-9DB4-1EBBB46F6694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ccb32f0c-bd7c-4a89-9143-ed55d11eb92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832</Words>
  <Application>Microsoft Office PowerPoint</Application>
  <PresentationFormat>Widescreen</PresentationFormat>
  <Paragraphs>185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Wingdings</vt:lpstr>
      <vt:lpstr>2_MS1444_Windows Azure Template 16x9_r08a</vt:lpstr>
      <vt:lpstr>3_MS1444_Windows Azure Template 16x9_r08a</vt:lpstr>
      <vt:lpstr>Cloud Strategy Migration  Nykaa E Retail Pvt Ltd Project Kick-off</vt:lpstr>
      <vt:lpstr>PowerPoint Presentation</vt:lpstr>
      <vt:lpstr>Sandeep Nanchahal      | sandeep.nanchahal@nykaa.com      </vt:lpstr>
      <vt:lpstr>PowerPoint Presentation</vt:lpstr>
      <vt:lpstr>Proposed architecture</vt:lpstr>
      <vt:lpstr>Proposed architecture for Az file Sync with ADDS</vt:lpstr>
      <vt:lpstr>Hanu Azure File Sync and AD User Sync Approach</vt:lpstr>
      <vt:lpstr>Overview</vt:lpstr>
      <vt:lpstr>                 Project Governance Model – Overview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Kochnev;Inna Zelepukina</dc:creator>
  <cp:keywords>TOMRA</cp:keywords>
  <cp:lastModifiedBy>Sitarama Sharma P</cp:lastModifiedBy>
  <cp:revision>63</cp:revision>
  <dcterms:created xsi:type="dcterms:W3CDTF">1601-01-01T00:00:00Z</dcterms:created>
  <dcterms:modified xsi:type="dcterms:W3CDTF">2025-05-28T13:05:26Z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0x010100A1CC0F62EE3AC64EA527C2518205480B</vt:lpwstr>
  </property>
  <property fmtid="{D5CDD505-2E9C-101B-9397-08002B2CF9AE}" pid="3" name="Order">
    <vt:r8>800</vt:r8>
  </property>
  <property fmtid="{D5CDD505-2E9C-101B-9397-08002B2CF9AE}" pid="4" name="_ExtendedDescription">
    <vt:lpwstr/>
  </property>
</Properties>
</file>