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5" r:id="rId3"/>
    <p:sldId id="310" r:id="rId4"/>
    <p:sldId id="276" r:id="rId5"/>
    <p:sldId id="309" r:id="rId6"/>
    <p:sldId id="278" r:id="rId7"/>
    <p:sldId id="280" r:id="rId8"/>
    <p:sldId id="281" r:id="rId9"/>
    <p:sldId id="289" r:id="rId10"/>
    <p:sldId id="282" r:id="rId11"/>
    <p:sldId id="290" r:id="rId12"/>
    <p:sldId id="303" r:id="rId13"/>
    <p:sldId id="300" r:id="rId14"/>
    <p:sldId id="301" r:id="rId15"/>
    <p:sldId id="266" r:id="rId16"/>
    <p:sldId id="302" r:id="rId17"/>
    <p:sldId id="308" r:id="rId18"/>
    <p:sldId id="311" r:id="rId19"/>
    <p:sldId id="304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dphi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1-is-here-whats-new-4aae6a7f636a" TargetMode="External"/><Relationship Id="rId2" Type="http://schemas.openxmlformats.org/officeDocument/2006/relationships/hyperlink" Target="https://towardsdatascience.com/pycaret-2-2-is-here-whats-new-ad7612ca63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22490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Building End to End ML pipelines using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69191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Dec 19</a:t>
            </a:r>
            <a:r>
              <a:rPr lang="en" sz="1600" dirty="0"/>
              <a:t>, 2020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84202" y="3154469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69963" y="1132515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Machine Learning use-case supported: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3512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Roadmap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74100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Integration with Dask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Integration with TensorFlow / 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Integration with FastAPI</a:t>
            </a:r>
          </a:p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Support for Multilabel Classification</a:t>
            </a:r>
          </a:p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Custom Pipeline Tuning</a:t>
            </a:r>
          </a:p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Transfer Learning / NLP </a:t>
            </a:r>
          </a:p>
        </p:txBody>
      </p:sp>
    </p:spTree>
    <p:extLst>
      <p:ext uri="{BB962C8B-B14F-4D97-AF65-F5344CB8AC3E}">
        <p14:creationId xmlns:p14="http://schemas.microsoft.com/office/powerpoint/2010/main" val="355668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19" y="2088973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202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diversified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What is PyCaret?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Hands-on knowledge of using PyCaret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Building your first ML pipeline (Demo 1 -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Demo 2 – Insurance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Deployment 1 - Streamlit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Deployment endpoint API using Flask (Time permitting)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04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https://www.github.com/pycaret/pycaret-demo-dphi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https://towardsdatascience.com/pycaret-2-2-is-here-whats-new-ad7612ca63b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https://towardsdatascience.com/pycaret-2-1-is-here-whats-new-4aae6a7f636a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3" y="1228329"/>
            <a:ext cx="3684227" cy="230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88" y="1228329"/>
            <a:ext cx="3989493" cy="22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808</Words>
  <Application>Microsoft Office PowerPoint</Application>
  <PresentationFormat>On-screen Show (16:9)</PresentationFormat>
  <Paragraphs>185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Building End to End ML pipelines using PyCaret</vt:lpstr>
      <vt:lpstr>About me</vt:lpstr>
      <vt:lpstr>Agenda</vt:lpstr>
      <vt:lpstr>Important Links</vt:lpstr>
      <vt:lpstr>Resources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What is PyCaret?</vt:lpstr>
      <vt:lpstr>PyCaret can help you with:</vt:lpstr>
      <vt:lpstr>Machine Learning use-case supported:</vt:lpstr>
      <vt:lpstr>Roadmap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88</cp:revision>
  <dcterms:modified xsi:type="dcterms:W3CDTF">2020-12-19T14:36:24Z</dcterms:modified>
</cp:coreProperties>
</file>