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24AB755-7273-43D8-B9A5-96141E48AE35}">
  <a:tblStyle styleId="{C24AB755-7273-43D8-B9A5-96141E48AE3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Contrôle de version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 couteau-suisse du développeur moderne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Quel est le problème?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fr"/>
              <a:t>Historiser toutes les modifications apportées à du code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=&gt; qui a fait quoi et quand </a:t>
            </a:r>
            <a:r>
              <a:rPr i="1" lang="fr"/>
              <a:t>(transparence)</a:t>
            </a:r>
          </a:p>
          <a:p>
            <a:pPr rtl="0">
              <a:spcBef>
                <a:spcPts val="0"/>
              </a:spcBef>
              <a:buNone/>
            </a:pPr>
            <a:r>
              <a:rPr b="1" lang="fr"/>
              <a:t>Travailler sur plusieurs versions d’un même code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fr"/>
              <a:t>=&gt;	reproduire un bug d’une version en production pendant qu’on travaille sur la suite </a:t>
            </a:r>
            <a:r>
              <a:rPr i="1" lang="fr"/>
              <a:t>(adaptation au changement)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fr"/>
              <a:t>Travailler à plusieurs sur le même code</a:t>
            </a:r>
          </a:p>
          <a:p>
            <a:pPr indent="0" marL="0">
              <a:spcBef>
                <a:spcPts val="0"/>
              </a:spcBef>
              <a:buNone/>
            </a:pPr>
            <a:r>
              <a:rPr lang="fr"/>
              <a:t>	=&gt; sauvegardes, outils de fusion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Historique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b="1" lang="fr"/>
              <a:t>CVS: 1990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fr"/>
              <a:t>	=&gt;centralisé, historique au niveau fichier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fr"/>
              <a:t>Subversion: 2000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fr"/>
              <a:t>	=&gt; centralisé, historique au niveau répértoire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fr"/>
              <a:t>Git: 2005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b="1" lang="fr"/>
              <a:t>=&gt; décentralisé, historique au niveau dépôt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Subversion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Système centralisé: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un client qui gère une copie “locale”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un serveur (</a:t>
            </a:r>
            <a:r>
              <a:rPr i="1" lang="fr"/>
              <a:t>dépôt)</a:t>
            </a:r>
            <a:r>
              <a:rPr lang="fr"/>
              <a:t> sur lequel le client: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met à jour une copie local (svn update)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enregistre des modifications (svn commit)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750" y="872695"/>
            <a:ext cx="2347799" cy="20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Git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Créer pour développer le noyau Linux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Système décentralisé: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fr"/>
              <a:t>=&gt;	on peut créer un dépôt en local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puis l’utiliser pour mettre à jour un dépôt distant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fr"/>
              <a:t>=&gt; branches (versions différente de la même copie locale)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fr"/>
              <a:t>=&gt; tags (étiquettes) </a:t>
            </a:r>
          </a:p>
          <a:p>
            <a:pPr>
              <a:spcBef>
                <a:spcPts val="0"/>
              </a:spcBef>
              <a:buNone/>
            </a:pPr>
            <a:r>
              <a:rPr lang="fr"/>
              <a:t> 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975" y="281099"/>
            <a:ext cx="2193325" cy="9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Commandes de base Git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850" y="301499"/>
            <a:ext cx="2193325" cy="9158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Shape 97"/>
          <p:cNvGraphicFramePr/>
          <p:nvPr/>
        </p:nvGraphicFramePr>
        <p:xfrm>
          <a:off x="896800" y="140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{C24AB755-7273-43D8-B9A5-96141E48AE35}</a:tableStyleId>
              </a:tblPr>
              <a:tblGrid>
                <a:gridCol w="2254725"/>
                <a:gridCol w="4984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fr"/>
                        <a:t>Commande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fr"/>
                        <a:t>Signification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git init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Met le répertoire sous contrôle de version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git clone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Copie un dépôt distant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git add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Ajoute un fichier à la prochaine version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git commit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Crée une nouvelle version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git push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Met à jour un dépôt distant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git pull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Met à jour le dépôt local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GitHub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Le wikipedia du développement open-source.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Gestion des comptes utilisateurs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Protocôle HTTP pour identifier un dépôt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Gratuit pour les projets open-source: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i="1" lang="fr"/>
              <a:t>git clone </a:t>
            </a:r>
            <a:r>
              <a:rPr i="1" lang="fr">
                <a:solidFill>
                  <a:srgbClr val="695D46"/>
                </a:solidFill>
              </a:rPr>
              <a:t>https://github.com/php/php-src.git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825" y="285201"/>
            <a:ext cx="3128475" cy="12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