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73" d="100"/>
          <a:sy n="173" d="100"/>
        </p:scale>
        <p:origin x="-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7/7/09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08454" y="3732303"/>
            <a:ext cx="889188" cy="660697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BasicPV</a:t>
            </a:r>
            <a:endParaRPr lang="en-US" sz="1200" u="sng" dirty="0" smtClean="0"/>
          </a:p>
          <a:p>
            <a:r>
              <a:rPr lang="en-US" sz="1200" dirty="0" smtClean="0"/>
              <a:t>listeners</a:t>
            </a:r>
          </a:p>
          <a:p>
            <a:r>
              <a:rPr lang="en-US" sz="1200" dirty="0" smtClean="0"/>
              <a:t>running</a:t>
            </a:r>
          </a:p>
          <a:p>
            <a:endParaRPr lang="en-US" sz="1200" dirty="0" smtClean="0"/>
          </a:p>
        </p:txBody>
      </p:sp>
      <p:cxnSp>
        <p:nvCxnSpPr>
          <p:cNvPr id="13" name="Straight Arrow Connector 12"/>
          <p:cNvCxnSpPr>
            <a:stCxn id="32" idx="2"/>
            <a:endCxn id="20" idx="0"/>
          </p:cNvCxnSpPr>
          <p:nvPr/>
        </p:nvCxnSpPr>
        <p:spPr>
          <a:xfrm rot="16200000" flipH="1">
            <a:off x="2560031" y="3539285"/>
            <a:ext cx="386033" cy="1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28134" y="4799103"/>
            <a:ext cx="849826" cy="100786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Value</a:t>
            </a:r>
            <a:endParaRPr lang="en-US" sz="1200" u="sng" dirty="0" smtClean="0"/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value</a:t>
            </a:r>
          </a:p>
          <a:p>
            <a:r>
              <a:rPr lang="en-US" sz="1200" dirty="0" smtClean="0"/>
              <a:t>listeners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52416" y="4926400"/>
            <a:ext cx="7857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HashMap</a:t>
            </a:r>
            <a:endParaRPr lang="en-US" sz="12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40232" y="2910703"/>
            <a:ext cx="1160787" cy="34948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LocalPVFactory</a:t>
            </a:r>
            <a:endParaRPr lang="en-US" sz="1200" u="sng" dirty="0" smtClean="0"/>
          </a:p>
          <a:p>
            <a:endParaRPr lang="en-US" sz="1200" dirty="0" smtClean="0"/>
          </a:p>
        </p:txBody>
      </p:sp>
      <p:cxnSp>
        <p:nvCxnSpPr>
          <p:cNvPr id="73" name="Straight Arrow Connector 72"/>
          <p:cNvCxnSpPr>
            <a:stCxn id="43" idx="2"/>
            <a:endCxn id="30" idx="1"/>
          </p:cNvCxnSpPr>
          <p:nvPr/>
        </p:nvCxnSpPr>
        <p:spPr>
          <a:xfrm rot="16200000" flipH="1">
            <a:off x="452954" y="3427855"/>
            <a:ext cx="2042852" cy="1707508"/>
          </a:xfrm>
          <a:prstGeom prst="bentConnector2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47816" y="2827791"/>
            <a:ext cx="810461" cy="518479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LocalPV</a:t>
            </a:r>
            <a:endParaRPr lang="en-US" sz="1200" u="sng" dirty="0" smtClean="0"/>
          </a:p>
        </p:txBody>
      </p:sp>
      <p:cxnSp>
        <p:nvCxnSpPr>
          <p:cNvPr id="51" name="Straight Arrow Connector 43"/>
          <p:cNvCxnSpPr>
            <a:stCxn id="20" idx="2"/>
            <a:endCxn id="30" idx="0"/>
          </p:cNvCxnSpPr>
          <p:nvPr/>
        </p:nvCxnSpPr>
        <p:spPr>
          <a:xfrm rot="5400000">
            <a:off x="2549997" y="4596051"/>
            <a:ext cx="406103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21643" y="2744528"/>
            <a:ext cx="6858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</a:p>
        </p:txBody>
      </p:sp>
      <p:cxnSp>
        <p:nvCxnSpPr>
          <p:cNvPr id="55" name="Straight Arrow Connector 54"/>
          <p:cNvCxnSpPr>
            <a:stCxn id="43" idx="3"/>
            <a:endCxn id="32" idx="1"/>
          </p:cNvCxnSpPr>
          <p:nvPr/>
        </p:nvCxnSpPr>
        <p:spPr>
          <a:xfrm>
            <a:off x="1201019" y="3085443"/>
            <a:ext cx="1146797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235540" y="2018903"/>
            <a:ext cx="1035024" cy="37950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Clients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816" y="0"/>
            <a:ext cx="3810000" cy="13716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u="sng" dirty="0" smtClean="0"/>
              <a:t>Idea:</a:t>
            </a:r>
          </a:p>
          <a:p>
            <a:r>
              <a:rPr lang="en-US" sz="1100" dirty="0" smtClean="0"/>
              <a:t>Client code obtains individual instance of </a:t>
            </a:r>
            <a:r>
              <a:rPr lang="en-US" sz="1100" dirty="0" err="1" smtClean="0"/>
              <a:t>LocalPV</a:t>
            </a:r>
            <a:r>
              <a:rPr lang="en-US" sz="1100" dirty="0" smtClean="0"/>
              <a:t> or </a:t>
            </a:r>
            <a:r>
              <a:rPr lang="en-US" sz="1100" dirty="0" err="1" smtClean="0"/>
              <a:t>SimulatedPV</a:t>
            </a:r>
            <a:r>
              <a:rPr lang="en-US" sz="1100" dirty="0" smtClean="0"/>
              <a:t> </a:t>
            </a:r>
            <a:r>
              <a:rPr lang="en-US" sz="1100" dirty="0" smtClean="0"/>
              <a:t>which it can start/stop independent from other clients that might use a</a:t>
            </a:r>
            <a:r>
              <a:rPr lang="en-US" sz="1100" dirty="0" smtClean="0"/>
              <a:t> Value by </a:t>
            </a:r>
            <a:r>
              <a:rPr lang="en-US" sz="1100" dirty="0" smtClean="0"/>
              <a:t>the same name, while all refer to the same</a:t>
            </a:r>
            <a:r>
              <a:rPr lang="en-US" sz="1100" dirty="0" smtClean="0"/>
              <a:t> (</a:t>
            </a:r>
            <a:r>
              <a:rPr lang="en-US" sz="1100" dirty="0" err="1" smtClean="0"/>
              <a:t>Dynamic)Value</a:t>
            </a:r>
            <a:r>
              <a:rPr lang="en-US" sz="1100" dirty="0" smtClean="0"/>
              <a:t> </a:t>
            </a:r>
            <a:r>
              <a:rPr lang="en-US" sz="1100" dirty="0" smtClean="0"/>
              <a:t>and thus all clients receive updates for the same value whenever any of them writes to the</a:t>
            </a:r>
            <a:r>
              <a:rPr lang="en-US" sz="1100" dirty="0" smtClean="0"/>
              <a:t> local PV or when the dynamic value changes.</a:t>
            </a:r>
            <a:endParaRPr lang="en-US" sz="1100" dirty="0" smtClean="0"/>
          </a:p>
        </p:txBody>
      </p:sp>
      <p:cxnSp>
        <p:nvCxnSpPr>
          <p:cNvPr id="88" name="Straight Arrow Connector 87"/>
          <p:cNvCxnSpPr>
            <a:stCxn id="82" idx="1"/>
            <a:endCxn id="43" idx="0"/>
          </p:cNvCxnSpPr>
          <p:nvPr/>
        </p:nvCxnSpPr>
        <p:spPr>
          <a:xfrm rot="10800000" flipV="1">
            <a:off x="620626" y="2208655"/>
            <a:ext cx="1614914" cy="702048"/>
          </a:xfrm>
          <a:prstGeom prst="bentConnector2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3"/>
          <p:cNvCxnSpPr>
            <a:stCxn id="82" idx="2"/>
            <a:endCxn id="32" idx="0"/>
          </p:cNvCxnSpPr>
          <p:nvPr/>
        </p:nvCxnSpPr>
        <p:spPr>
          <a:xfrm rot="5400000">
            <a:off x="2538358" y="2613096"/>
            <a:ext cx="429385" cy="5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28916" y="4484878"/>
            <a:ext cx="685800" cy="4415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PV</a:t>
            </a:r>
            <a:endParaRPr lang="en-US" sz="1200" dirty="0" smtClean="0"/>
          </a:p>
        </p:txBody>
      </p:sp>
      <p:cxnSp>
        <p:nvCxnSpPr>
          <p:cNvPr id="103" name="Straight Arrow Connector 12"/>
          <p:cNvCxnSpPr>
            <a:stCxn id="20" idx="3"/>
            <a:endCxn id="102" idx="0"/>
          </p:cNvCxnSpPr>
          <p:nvPr/>
        </p:nvCxnSpPr>
        <p:spPr>
          <a:xfrm>
            <a:off x="3197642" y="4062652"/>
            <a:ext cx="674174" cy="422226"/>
          </a:xfrm>
          <a:prstGeom prst="bentConnector2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94358" y="1960943"/>
            <a:ext cx="889188" cy="660697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BasicPV</a:t>
            </a:r>
            <a:endParaRPr lang="en-US" sz="1200" u="sng" dirty="0" smtClean="0"/>
          </a:p>
          <a:p>
            <a:r>
              <a:rPr lang="en-US" sz="1200" dirty="0" smtClean="0"/>
              <a:t>listeners</a:t>
            </a:r>
          </a:p>
          <a:p>
            <a:r>
              <a:rPr lang="en-US" sz="1200" dirty="0" smtClean="0"/>
              <a:t>running</a:t>
            </a:r>
          </a:p>
          <a:p>
            <a:endParaRPr lang="en-US" sz="1200" dirty="0" smtClean="0"/>
          </a:p>
        </p:txBody>
      </p:sp>
      <p:cxnSp>
        <p:nvCxnSpPr>
          <p:cNvPr id="67" name="Straight Arrow Connector 66"/>
          <p:cNvCxnSpPr>
            <a:stCxn id="72" idx="2"/>
            <a:endCxn id="66" idx="0"/>
          </p:cNvCxnSpPr>
          <p:nvPr/>
        </p:nvCxnSpPr>
        <p:spPr>
          <a:xfrm rot="5400000">
            <a:off x="7045939" y="1767923"/>
            <a:ext cx="386033" cy="6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873839" y="4648200"/>
            <a:ext cx="849826" cy="100786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Value</a:t>
            </a:r>
            <a:endParaRPr lang="en-US" sz="1200" u="sng" dirty="0" smtClean="0"/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value</a:t>
            </a:r>
          </a:p>
          <a:p>
            <a:r>
              <a:rPr lang="en-US" sz="1200" dirty="0" smtClean="0"/>
              <a:t>listeners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85581" y="4809629"/>
            <a:ext cx="7857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HashMap</a:t>
            </a:r>
            <a:endParaRPr lang="en-US" sz="12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4121420" y="1139343"/>
            <a:ext cx="1565503" cy="34948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SimulatedPVFactory</a:t>
            </a:r>
            <a:endParaRPr lang="en-US" sz="1200" u="sng" dirty="0" smtClean="0"/>
          </a:p>
          <a:p>
            <a:endParaRPr lang="en-US" sz="1200" dirty="0" smtClean="0"/>
          </a:p>
        </p:txBody>
      </p:sp>
      <p:cxnSp>
        <p:nvCxnSpPr>
          <p:cNvPr id="71" name="Straight Arrow Connector 72"/>
          <p:cNvCxnSpPr>
            <a:stCxn id="70" idx="2"/>
            <a:endCxn id="68" idx="1"/>
          </p:cNvCxnSpPr>
          <p:nvPr/>
        </p:nvCxnSpPr>
        <p:spPr>
          <a:xfrm rot="16200000" flipH="1">
            <a:off x="4057351" y="2335643"/>
            <a:ext cx="3663309" cy="1969667"/>
          </a:xfrm>
          <a:prstGeom prst="bentConnector2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721448" y="1056431"/>
            <a:ext cx="1035020" cy="518479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SimulatedPV</a:t>
            </a:r>
            <a:endParaRPr lang="en-US" sz="1200" u="sng" dirty="0" smtClean="0"/>
          </a:p>
        </p:txBody>
      </p:sp>
      <p:cxnSp>
        <p:nvCxnSpPr>
          <p:cNvPr id="74" name="Straight Arrow Connector 43"/>
          <p:cNvCxnSpPr>
            <a:stCxn id="66" idx="2"/>
            <a:endCxn id="113" idx="0"/>
          </p:cNvCxnSpPr>
          <p:nvPr/>
        </p:nvCxnSpPr>
        <p:spPr>
          <a:xfrm rot="16200000" flipH="1">
            <a:off x="7214609" y="2645982"/>
            <a:ext cx="533399" cy="484713"/>
          </a:xfrm>
          <a:prstGeom prst="bentConnector3">
            <a:avLst>
              <a:gd name="adj1" fmla="val 50000"/>
            </a:avLst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07547" y="973168"/>
            <a:ext cx="6858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</a:p>
        </p:txBody>
      </p:sp>
      <p:cxnSp>
        <p:nvCxnSpPr>
          <p:cNvPr id="76" name="Straight Arrow Connector 75"/>
          <p:cNvCxnSpPr>
            <a:stCxn id="70" idx="3"/>
            <a:endCxn id="72" idx="1"/>
          </p:cNvCxnSpPr>
          <p:nvPr/>
        </p:nvCxnSpPr>
        <p:spPr>
          <a:xfrm>
            <a:off x="5686923" y="1314083"/>
            <a:ext cx="1034525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21444" y="247543"/>
            <a:ext cx="1035024" cy="37950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Clients</a:t>
            </a:r>
          </a:p>
        </p:txBody>
      </p:sp>
      <p:cxnSp>
        <p:nvCxnSpPr>
          <p:cNvPr id="78" name="Straight Arrow Connector 87"/>
          <p:cNvCxnSpPr>
            <a:stCxn id="77" idx="1"/>
            <a:endCxn id="70" idx="0"/>
          </p:cNvCxnSpPr>
          <p:nvPr/>
        </p:nvCxnSpPr>
        <p:spPr>
          <a:xfrm rot="10800000" flipV="1">
            <a:off x="4904172" y="437295"/>
            <a:ext cx="1817272" cy="702048"/>
          </a:xfrm>
          <a:prstGeom prst="bentConnector2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43"/>
          <p:cNvCxnSpPr>
            <a:stCxn id="77" idx="2"/>
            <a:endCxn id="72" idx="0"/>
          </p:cNvCxnSpPr>
          <p:nvPr/>
        </p:nvCxnSpPr>
        <p:spPr>
          <a:xfrm rot="16200000" flipH="1">
            <a:off x="7024265" y="841737"/>
            <a:ext cx="429385" cy="2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014820" y="2514600"/>
            <a:ext cx="685800" cy="4415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PV</a:t>
            </a:r>
            <a:endParaRPr lang="en-US" sz="1200" dirty="0" smtClean="0"/>
          </a:p>
        </p:txBody>
      </p:sp>
      <p:cxnSp>
        <p:nvCxnSpPr>
          <p:cNvPr id="81" name="Straight Arrow Connector 12"/>
          <p:cNvCxnSpPr>
            <a:stCxn id="66" idx="3"/>
            <a:endCxn id="80" idx="0"/>
          </p:cNvCxnSpPr>
          <p:nvPr/>
        </p:nvCxnSpPr>
        <p:spPr>
          <a:xfrm>
            <a:off x="7683546" y="2291292"/>
            <a:ext cx="674174" cy="223308"/>
          </a:xfrm>
          <a:prstGeom prst="bentConnector2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4" idx="2"/>
            <a:endCxn id="68" idx="0"/>
          </p:cNvCxnSpPr>
          <p:nvPr/>
        </p:nvCxnSpPr>
        <p:spPr>
          <a:xfrm rot="5400000">
            <a:off x="7135598" y="4485045"/>
            <a:ext cx="326309" cy="1588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701708" y="3803412"/>
            <a:ext cx="1194088" cy="518479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DynamicValue</a:t>
            </a:r>
            <a:endParaRPr lang="en-US" sz="1200" u="sng" dirty="0" smtClean="0"/>
          </a:p>
          <a:p>
            <a:r>
              <a:rPr lang="en-US" sz="1200" dirty="0" smtClean="0"/>
              <a:t>update thread</a:t>
            </a:r>
            <a:endParaRPr lang="en-US" sz="1200" u="sng" dirty="0" smtClean="0"/>
          </a:p>
        </p:txBody>
      </p:sp>
      <p:cxnSp>
        <p:nvCxnSpPr>
          <p:cNvPr id="107" name="Straight Arrow Connector 106"/>
          <p:cNvCxnSpPr>
            <a:stCxn id="113" idx="2"/>
          </p:cNvCxnSpPr>
          <p:nvPr/>
        </p:nvCxnSpPr>
        <p:spPr>
          <a:xfrm rot="5400000">
            <a:off x="7610591" y="3690339"/>
            <a:ext cx="226149" cy="1588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253181" y="3155039"/>
            <a:ext cx="936541" cy="42222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NoiseValue</a:t>
            </a:r>
            <a:endParaRPr lang="en-US" sz="1200" u="sng" dirty="0" smtClean="0"/>
          </a:p>
        </p:txBody>
      </p:sp>
      <p:sp>
        <p:nvSpPr>
          <p:cNvPr id="113" name="Rectangle 112"/>
          <p:cNvSpPr/>
          <p:nvPr/>
        </p:nvSpPr>
        <p:spPr>
          <a:xfrm>
            <a:off x="7255394" y="3155039"/>
            <a:ext cx="936541" cy="42222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SineValue</a:t>
            </a:r>
            <a:endParaRPr lang="en-US" sz="1200" u="sng" dirty="0" smtClean="0"/>
          </a:p>
        </p:txBody>
      </p:sp>
      <p:cxnSp>
        <p:nvCxnSpPr>
          <p:cNvPr id="126" name="Straight Arrow Connector 125"/>
          <p:cNvCxnSpPr/>
          <p:nvPr/>
        </p:nvCxnSpPr>
        <p:spPr>
          <a:xfrm rot="5400000">
            <a:off x="6761559" y="3690340"/>
            <a:ext cx="226149" cy="1588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3"/>
          <p:cNvCxnSpPr>
            <a:stCxn id="66" idx="2"/>
            <a:endCxn id="108" idx="0"/>
          </p:cNvCxnSpPr>
          <p:nvPr/>
        </p:nvCxnSpPr>
        <p:spPr>
          <a:xfrm rot="5400000">
            <a:off x="6713503" y="2629589"/>
            <a:ext cx="533399" cy="517500"/>
          </a:xfrm>
          <a:prstGeom prst="bentConnector3">
            <a:avLst>
              <a:gd name="adj1" fmla="val 50000"/>
            </a:avLst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903143" y="2656539"/>
            <a:ext cx="7857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/>
              <a:t>one of..</a:t>
            </a:r>
            <a:endParaRPr lang="en-US" sz="1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67</cp:revision>
  <dcterms:created xsi:type="dcterms:W3CDTF">2009-07-07T18:17:25Z</dcterms:created>
  <dcterms:modified xsi:type="dcterms:W3CDTF">2009-07-07T18:51:45Z</dcterms:modified>
</cp:coreProperties>
</file>