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3"/>
  </p:notesMasterIdLst>
  <p:handoutMasterIdLst>
    <p:handoutMasterId r:id="rId24"/>
  </p:handoutMasterIdLst>
  <p:sldIdLst>
    <p:sldId id="258" r:id="rId2"/>
    <p:sldId id="350" r:id="rId3"/>
    <p:sldId id="340" r:id="rId4"/>
    <p:sldId id="338" r:id="rId5"/>
    <p:sldId id="360" r:id="rId6"/>
    <p:sldId id="351" r:id="rId7"/>
    <p:sldId id="352" r:id="rId8"/>
    <p:sldId id="353" r:id="rId9"/>
    <p:sldId id="354" r:id="rId10"/>
    <p:sldId id="341" r:id="rId11"/>
    <p:sldId id="364" r:id="rId12"/>
    <p:sldId id="365" r:id="rId13"/>
    <p:sldId id="374" r:id="rId14"/>
    <p:sldId id="368" r:id="rId15"/>
    <p:sldId id="369" r:id="rId16"/>
    <p:sldId id="263" r:id="rId17"/>
    <p:sldId id="372" r:id="rId18"/>
    <p:sldId id="370" r:id="rId19"/>
    <p:sldId id="373" r:id="rId20"/>
    <p:sldId id="371" r:id="rId21"/>
    <p:sldId id="363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C6F70"/>
    <a:srgbClr val="C45008"/>
    <a:srgbClr val="519FA5"/>
    <a:srgbClr val="7F7F7F"/>
    <a:srgbClr val="961E1F"/>
    <a:srgbClr val="C45D08"/>
    <a:srgbClr val="C43E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1" autoAdjust="0"/>
    <p:restoredTop sz="89750" autoAdjust="0"/>
  </p:normalViewPr>
  <p:slideViewPr>
    <p:cSldViewPr>
      <p:cViewPr>
        <p:scale>
          <a:sx n="60" d="100"/>
          <a:sy n="60" d="100"/>
        </p:scale>
        <p:origin x="12" y="-96"/>
      </p:cViewPr>
      <p:guideLst>
        <p:guide orient="horz" pos="2075"/>
        <p:guide orient="horz" pos="789"/>
        <p:guide orient="horz" pos="3368"/>
        <p:guide orient="horz" pos="4212"/>
        <p:guide orient="horz" pos="3801"/>
        <p:guide orient="horz" pos="2685"/>
        <p:guide orient="horz" pos="2319"/>
        <p:guide orient="horz" pos="1175"/>
        <p:guide pos="272"/>
        <p:guide pos="5533"/>
        <p:guide pos="332"/>
        <p:guide pos="861"/>
        <p:guide pos="4869"/>
        <p:guide pos="3953"/>
        <p:guide pos="2887"/>
        <p:guide pos="2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3" tIns="46142" rIns="92283" bIns="46142" numCol="1" anchor="t" anchorCtr="0" compatLnSpc="1">
            <a:prstTxWarp prst="textNoShape">
              <a:avLst/>
            </a:prstTxWarp>
          </a:bodyPr>
          <a:lstStyle>
            <a:lvl1pPr defTabSz="923064">
              <a:defRPr sz="11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3" tIns="46142" rIns="92283" bIns="46142" numCol="1" anchor="t" anchorCtr="0" compatLnSpc="1">
            <a:prstTxWarp prst="textNoShape">
              <a:avLst/>
            </a:prstTxWarp>
          </a:bodyPr>
          <a:lstStyle>
            <a:lvl1pPr algn="r" defTabSz="923064">
              <a:defRPr sz="11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3" tIns="46142" rIns="92283" bIns="46142" numCol="1" anchor="b" anchorCtr="0" compatLnSpc="1">
            <a:prstTxWarp prst="textNoShape">
              <a:avLst/>
            </a:prstTxWarp>
          </a:bodyPr>
          <a:lstStyle>
            <a:lvl1pPr algn="r" defTabSz="923064">
              <a:defRPr sz="1100">
                <a:ea typeface="+mn-ea"/>
              </a:defRPr>
            </a:lvl1pPr>
          </a:lstStyle>
          <a:p>
            <a:pPr>
              <a:defRPr/>
            </a:pPr>
            <a:fld id="{485A7DB8-46D0-4BD8-A93E-A7EAA689AA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546225" y="9012238"/>
            <a:ext cx="9620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23064">
              <a:defRPr/>
            </a:pPr>
            <a:r>
              <a:rPr lang="en-US" sz="800" dirty="0">
                <a:ea typeface="+mn-ea"/>
              </a:rPr>
              <a:t>| © 2011 Lenovo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09600" y="9012238"/>
            <a:ext cx="9128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23064">
              <a:defRPr/>
            </a:pPr>
            <a:r>
              <a:rPr lang="en-US" sz="800" dirty="0">
                <a:ea typeface="+mn-ea"/>
              </a:rPr>
              <a:t>Lenovo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3" tIns="46142" rIns="92283" bIns="46142" numCol="1" anchor="t" anchorCtr="0" compatLnSpc="1">
            <a:prstTxWarp prst="textNoShape">
              <a:avLst/>
            </a:prstTxWarp>
          </a:bodyPr>
          <a:lstStyle>
            <a:lvl1pPr defTabSz="923064">
              <a:defRPr sz="11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3" tIns="46142" rIns="92283" bIns="46142" numCol="1" anchor="t" anchorCtr="0" compatLnSpc="1">
            <a:prstTxWarp prst="textNoShape">
              <a:avLst/>
            </a:prstTxWarp>
          </a:bodyPr>
          <a:lstStyle>
            <a:lvl1pPr algn="r" defTabSz="923064">
              <a:defRPr sz="11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700088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3" tIns="46142" rIns="92283" bIns="461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3" tIns="46142" rIns="92283" bIns="46142" numCol="1" anchor="b" anchorCtr="0" compatLnSpc="1">
            <a:prstTxWarp prst="textNoShape">
              <a:avLst/>
            </a:prstTxWarp>
          </a:bodyPr>
          <a:lstStyle>
            <a:lvl1pPr algn="r" defTabSz="923064">
              <a:defRPr sz="1100">
                <a:ea typeface="+mn-ea"/>
              </a:defRPr>
            </a:lvl1pPr>
          </a:lstStyle>
          <a:p>
            <a:pPr>
              <a:defRPr/>
            </a:pPr>
            <a:fld id="{C350E0EA-8E62-45B9-9A46-4A7C8128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46225" y="9012238"/>
            <a:ext cx="962025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23064">
              <a:defRPr/>
            </a:pPr>
            <a:r>
              <a:rPr lang="en-US" sz="800" dirty="0">
                <a:ea typeface="+mn-ea"/>
              </a:rPr>
              <a:t>| © 2011 Lenovo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9012238"/>
            <a:ext cx="9128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23064">
              <a:defRPr/>
            </a:pPr>
            <a:r>
              <a:rPr lang="en-US" sz="800" dirty="0">
                <a:ea typeface="+mn-ea"/>
              </a:rPr>
              <a:t>Lenovo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7475" indent="-117475" eaLnBrk="1" hangingPunct="1">
              <a:buFont typeface="Wingdings" pitchFamily="2" charset="2"/>
              <a:buChar char="§"/>
            </a:pPr>
            <a:endParaRPr lang="en-US" altLang="zh-CN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22338">
              <a:defRPr/>
            </a:pPr>
            <a:fld id="{047D0D9D-8399-4888-8DD4-E2E7CD13C9B6}" type="slidenum">
              <a:rPr lang="en-US" altLang="zh-CN" smtClean="0"/>
              <a:pPr defTabSz="922338">
                <a:defRPr/>
              </a:pPr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从用户界面角度分为三类：直接连接的，输入帐号密码，输出</a:t>
            </a:r>
            <a:r>
              <a:rPr lang="en-US" altLang="zh-CN" dirty="0" smtClean="0"/>
              <a:t>IP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0E0EA-8E62-45B9-9A46-4A7C812837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弹出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lenovo.com.cn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0E0EA-8E62-45B9-9A46-4A7C812837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设置新的</a:t>
            </a:r>
            <a:r>
              <a:rPr lang="en-US" altLang="zh-CN" dirty="0" smtClean="0"/>
              <a:t>SSID</a:t>
            </a:r>
            <a:r>
              <a:rPr lang="zh-CN" altLang="en-US" dirty="0" smtClean="0"/>
              <a:t>：给您的路由取个名字吧</a:t>
            </a:r>
            <a:r>
              <a:rPr lang="en-US" altLang="zh-CN" dirty="0" smtClean="0"/>
              <a:t>~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SSID</a:t>
            </a:r>
            <a:r>
              <a:rPr lang="zh-CN" altLang="en-US" dirty="0" smtClean="0"/>
              <a:t>支持的字符类型）</a:t>
            </a:r>
            <a:endParaRPr lang="en-US" altLang="zh-CN" dirty="0" smtClean="0"/>
          </a:p>
          <a:p>
            <a:r>
              <a:rPr lang="zh-CN" altLang="en-US" dirty="0" smtClean="0"/>
              <a:t>无线访问密码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0E0EA-8E62-45B9-9A46-4A7C8128370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版本号兼容性列表的内部维护和后续说明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0E0EA-8E62-45B9-9A46-4A7C8128370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 rot="21383840">
            <a:off x="1262032" y="2655564"/>
            <a:ext cx="7195552" cy="1906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 rot="21398475">
            <a:off x="3423730" y="4656118"/>
            <a:ext cx="4886278" cy="7280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ct val="95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NoTexture_Segue_4x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51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09600" y="2288382"/>
            <a:ext cx="8241580" cy="228123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idx="1"/>
          </p:nvPr>
        </p:nvSpPr>
        <p:spPr bwMode="gray">
          <a:xfrm>
            <a:off x="458441" y="1252538"/>
            <a:ext cx="8069665" cy="4843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442121"/>
            <a:ext cx="8135938" cy="6977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idx="1"/>
          </p:nvPr>
        </p:nvSpPr>
        <p:spPr bwMode="gray">
          <a:xfrm>
            <a:off x="457200" y="1863382"/>
            <a:ext cx="8070906" cy="4232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457200" y="1249822"/>
            <a:ext cx="8070906" cy="52228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30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455948" y="442121"/>
            <a:ext cx="8137190" cy="6977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NoTexture_Quote_4x3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3" y="1514475"/>
            <a:ext cx="78454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 bwMode="gray">
          <a:xfrm rot="21383840">
            <a:off x="998940" y="1864014"/>
            <a:ext cx="6905002" cy="227660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341313" indent="-341313">
              <a:lnSpc>
                <a:spcPct val="95000"/>
              </a:lnSpc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 rot="21398475">
            <a:off x="3356969" y="4134687"/>
            <a:ext cx="4970028" cy="84250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ct val="95000"/>
              </a:lnSpc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graphy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 l="24577"/>
          <a:stretch>
            <a:fillRect/>
          </a:stretch>
        </p:blipFill>
        <p:spPr bwMode="gray">
          <a:xfrm>
            <a:off x="4724400" y="0"/>
            <a:ext cx="441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NoTexture_PullQuote.png"/>
          <p:cNvPicPr>
            <a:picLocks noChangeAspect="1"/>
          </p:cNvPicPr>
          <p:nvPr userDrawn="1"/>
        </p:nvPicPr>
        <p:blipFill>
          <a:blip r:embed="rId3" cstate="print"/>
          <a:srcRect r="14758"/>
          <a:stretch>
            <a:fillRect/>
          </a:stretch>
        </p:blipFill>
        <p:spPr bwMode="auto">
          <a:xfrm>
            <a:off x="4011613" y="3124200"/>
            <a:ext cx="43799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 rot="14635">
            <a:off x="4061497" y="5056956"/>
            <a:ext cx="4221802" cy="9249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ct val="95000"/>
              </a:lnSpc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gray">
          <a:xfrm>
            <a:off x="367470" y="610758"/>
            <a:ext cx="3518730" cy="582422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261938" indent="-261938">
              <a:lnSpc>
                <a:spcPct val="95000"/>
              </a:lnSpc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 userDrawn="1"/>
        </p:nvSpPr>
        <p:spPr bwMode="gray">
          <a:xfrm>
            <a:off x="185738" y="6523038"/>
            <a:ext cx="325437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1CC0ACD2-210E-4F1D-8F01-77417B51944E}" type="slidenum">
              <a:rPr lang="en-US" sz="900">
                <a:solidFill>
                  <a:schemeClr val="accent3"/>
                </a:solidFill>
                <a:ea typeface="+mn-ea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accent3"/>
              </a:solidFill>
              <a:ea typeface="+mn-ea"/>
            </a:endParaRPr>
          </a:p>
        </p:txBody>
      </p:sp>
      <p:sp>
        <p:nvSpPr>
          <p:cNvPr id="3" name="TextBox 12"/>
          <p:cNvSpPr txBox="1"/>
          <p:nvPr userDrawn="1"/>
        </p:nvSpPr>
        <p:spPr bwMode="gray">
          <a:xfrm>
            <a:off x="441325" y="6523038"/>
            <a:ext cx="2628900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accent3"/>
                </a:solidFill>
                <a:ea typeface="+mn-ea"/>
              </a:rPr>
              <a:t>© 2011 Lenovo Confidential. All rights reserved.</a:t>
            </a:r>
            <a:endParaRPr lang="en-US" sz="900" dirty="0">
              <a:solidFill>
                <a:schemeClr val="accent3"/>
              </a:solidFill>
              <a:ea typeface="+mn-ea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505700" y="5991225"/>
            <a:ext cx="129381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ico\Desktop\Current\LENOVO\110297Lenovo_CorporateTemplateWHITE4x3\Art\PNG\closing.png"/>
          <p:cNvPicPr>
            <a:picLocks noChangeAspect="1" noChangeArrowheads="1"/>
          </p:cNvPicPr>
          <p:nvPr userDrawn="1"/>
        </p:nvPicPr>
        <p:blipFill>
          <a:blip r:embed="rId2" cstate="print"/>
          <a:srcRect t="44656" b="44339"/>
          <a:stretch>
            <a:fillRect/>
          </a:stretch>
        </p:blipFill>
        <p:spPr bwMode="gray">
          <a:xfrm>
            <a:off x="0" y="3062288"/>
            <a:ext cx="91440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NoTexture_Ribbon_4x3.pn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 bwMode="gray">
          <a:xfrm>
            <a:off x="185738" y="6523038"/>
            <a:ext cx="325437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537280F4-DCC6-4DBA-9DC3-40C6710D5649}" type="slidenum">
              <a:rPr lang="en-US" sz="900">
                <a:solidFill>
                  <a:schemeClr val="accent3"/>
                </a:solidFill>
                <a:ea typeface="+mn-ea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accent3"/>
              </a:solidFill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441325" y="6523038"/>
            <a:ext cx="2628900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accent3"/>
                </a:solidFill>
                <a:ea typeface="+mn-ea"/>
              </a:rPr>
              <a:t>© 2011 Lenovo Confidential. All rights reserved.</a:t>
            </a:r>
            <a:endParaRPr lang="en-US" sz="900" dirty="0">
              <a:solidFill>
                <a:schemeClr val="accent3"/>
              </a:solidFill>
              <a:ea typeface="+mn-ea"/>
              <a:cs typeface="Arial" charset="0"/>
            </a:endParaRP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gray">
          <a:xfrm>
            <a:off x="7505700" y="5991225"/>
            <a:ext cx="1293813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2" r:id="rId3"/>
    <p:sldLayoutId id="2147483823" r:id="rId4"/>
    <p:sldLayoutId id="2147483826" r:id="rId5"/>
    <p:sldLayoutId id="2147483827" r:id="rId6"/>
    <p:sldLayoutId id="2147483828" r:id="rId7"/>
    <p:sldLayoutId id="214748382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2873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883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089025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11275" indent="-222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>
          <a:xfrm rot="21383840">
            <a:off x="1262063" y="2655888"/>
            <a:ext cx="7196137" cy="1905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黑体" pitchFamily="2" charset="-122"/>
              </a:rPr>
              <a:t>联想路由界面功能设置</a:t>
            </a:r>
            <a:endParaRPr lang="en-US" altLang="zh-CN" smtClean="0">
              <a:latin typeface="黑体" pitchFamily="2" charset="-122"/>
            </a:endParaRPr>
          </a:p>
        </p:txBody>
      </p:sp>
      <p:sp>
        <p:nvSpPr>
          <p:cNvPr id="8195" name="Subtitle 4"/>
          <p:cNvSpPr>
            <a:spLocks noGrp="1"/>
          </p:cNvSpPr>
          <p:nvPr>
            <p:ph type="subTitle" idx="1"/>
          </p:nvPr>
        </p:nvSpPr>
        <p:spPr>
          <a:xfrm rot="21398475">
            <a:off x="3424238" y="4656138"/>
            <a:ext cx="4886325" cy="7286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Rexxar Wang, 12-02-23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289175"/>
            <a:ext cx="8242300" cy="2281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常规使用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常规使用漂浮窗</a:t>
            </a:r>
            <a:endParaRPr lang="zh-CN" altLang="en-US" dirty="0"/>
          </a:p>
        </p:txBody>
      </p:sp>
      <p:sp>
        <p:nvSpPr>
          <p:cNvPr id="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71600" y="2286000"/>
            <a:ext cx="5105400" cy="6858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zh-CN" sz="2800" dirty="0" smtClean="0"/>
              <a:t>下载</a:t>
            </a:r>
            <a:r>
              <a:rPr lang="zh-CN" altLang="zh-CN" sz="2800" dirty="0"/>
              <a:t>：</a:t>
            </a:r>
            <a:r>
              <a:rPr lang="en-US" altLang="zh-CN" sz="2800" dirty="0"/>
              <a:t>XX KB  </a:t>
            </a:r>
            <a:r>
              <a:rPr lang="zh-CN" altLang="zh-CN" sz="2800" dirty="0"/>
              <a:t>上传：</a:t>
            </a:r>
            <a:r>
              <a:rPr lang="en-US" altLang="zh-CN" sz="2800" dirty="0"/>
              <a:t>XX KB</a:t>
            </a:r>
            <a:endParaRPr lang="zh-CN" altLang="zh-CN" sz="2800" dirty="0"/>
          </a:p>
          <a:p>
            <a:pPr>
              <a:defRPr/>
            </a:pPr>
            <a:endParaRPr lang="zh-CN" sz="5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常规使用任务栏</a:t>
            </a:r>
            <a:endParaRPr lang="zh-CN" altLang="en-US" dirty="0"/>
          </a:p>
        </p:txBody>
      </p:sp>
      <p:pic>
        <p:nvPicPr>
          <p:cNvPr id="12" name="图片 11" descr="路由软件图标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5638800"/>
            <a:ext cx="404835" cy="442913"/>
          </a:xfrm>
          <a:prstGeom prst="rect">
            <a:avLst/>
          </a:prstGeom>
        </p:spPr>
      </p:pic>
      <p:sp>
        <p:nvSpPr>
          <p:cNvPr id="13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43200" y="2743200"/>
            <a:ext cx="3657600" cy="2895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800" smtClean="0"/>
              <a:t>   查看路由状态</a:t>
            </a:r>
            <a:endParaRPr lang="en-US" altLang="zh-CN" sz="2800" smtClean="0"/>
          </a:p>
          <a:p>
            <a:pPr>
              <a:defRPr/>
            </a:pPr>
            <a:r>
              <a:rPr lang="zh-CN" altLang="en-US" sz="2800" smtClean="0"/>
              <a:t>   开机自动运行</a:t>
            </a:r>
            <a:endParaRPr lang="en-US" altLang="zh-CN" sz="2800" smtClean="0"/>
          </a:p>
          <a:p>
            <a:pPr>
              <a:defRPr/>
            </a:pPr>
            <a:r>
              <a:rPr lang="zh-CN" altLang="en-US" sz="2800" smtClean="0"/>
              <a:t>   软件版本与更新</a:t>
            </a:r>
            <a:endParaRPr lang="en-US" altLang="zh-CN" sz="2800" smtClean="0"/>
          </a:p>
          <a:p>
            <a:pPr>
              <a:defRPr/>
            </a:pPr>
            <a:r>
              <a:rPr lang="en-US" altLang="zh-CN" sz="2800" smtClean="0"/>
              <a:t>   </a:t>
            </a:r>
            <a:r>
              <a:rPr lang="zh-CN" altLang="en-US" sz="2800" smtClean="0"/>
              <a:t>密码设置</a:t>
            </a:r>
            <a:endParaRPr lang="en-US" altLang="zh-CN" sz="2800" smtClean="0"/>
          </a:p>
          <a:p>
            <a:pPr>
              <a:defRPr/>
            </a:pPr>
            <a:r>
              <a:rPr lang="en-US" altLang="zh-CN" sz="2800" smtClean="0"/>
              <a:t>   </a:t>
            </a:r>
            <a:r>
              <a:rPr lang="zh-CN" altLang="en-US" sz="2800" smtClean="0"/>
              <a:t>允许弹窗</a:t>
            </a:r>
            <a:endParaRPr lang="en-US" altLang="zh-CN" sz="2800" smtClean="0"/>
          </a:p>
          <a:p>
            <a:pPr>
              <a:defRPr/>
            </a:pPr>
            <a:r>
              <a:rPr lang="zh-CN" altLang="en-US" sz="2800" smtClean="0"/>
              <a:t>   退出</a:t>
            </a:r>
            <a:endParaRPr lang="zh-CN" altLang="zh-CN" sz="2800" smtClean="0"/>
          </a:p>
          <a:p>
            <a:pPr>
              <a:defRPr/>
            </a:pPr>
            <a:endParaRPr lang="zh-CN" sz="5400" dirty="0">
              <a:latin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9400" y="3352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19400" y="46482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右键单击此图标出现菜单，左键双击图标出现设置框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常规使用弹窗</a:t>
            </a:r>
            <a:endParaRPr lang="zh-CN" altLang="en-US" dirty="0"/>
          </a:p>
        </p:txBody>
      </p:sp>
      <p:sp>
        <p:nvSpPr>
          <p:cNvPr id="5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743200" y="2743200"/>
            <a:ext cx="3657600" cy="2895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5400" dirty="0" smtClean="0">
                <a:latin typeface="Arial" pitchFamily="34" charset="0"/>
              </a:rPr>
              <a:t>XXX</a:t>
            </a:r>
            <a:r>
              <a:rPr lang="zh-CN" altLang="en-US" sz="5400" dirty="0" smtClean="0">
                <a:latin typeface="Arial" pitchFamily="34" charset="0"/>
              </a:rPr>
              <a:t>已连接到路由</a:t>
            </a:r>
            <a:endParaRPr lang="zh-CN" sz="5400" dirty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有新设备接入路由时，屏幕右下角出现弹窗，出现</a:t>
            </a:r>
            <a:r>
              <a:rPr lang="en-US" altLang="zh-CN" dirty="0" smtClean="0">
                <a:solidFill>
                  <a:schemeClr val="tx2"/>
                </a:solidFill>
              </a:rPr>
              <a:t>3s</a:t>
            </a:r>
            <a:r>
              <a:rPr lang="zh-CN" altLang="en-US" dirty="0" smtClean="0">
                <a:solidFill>
                  <a:schemeClr val="tx2"/>
                </a:solidFill>
              </a:rPr>
              <a:t>后自动消失，双击此弹窗进入连接设备列表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289175"/>
            <a:ext cx="8242300" cy="2281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路由设置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路由设置主界面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600200"/>
            <a:ext cx="7772400" cy="4419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7" name="棱台 6">
            <a:hlinkClick r:id="rId3" action="ppaction://hlinksldjump"/>
          </p:cNvPr>
          <p:cNvSpPr/>
          <p:nvPr/>
        </p:nvSpPr>
        <p:spPr>
          <a:xfrm>
            <a:off x="42672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棱台 7">
            <a:hlinkClick r:id="rId3" action="ppaction://hlinksldjump"/>
          </p:cNvPr>
          <p:cNvSpPr/>
          <p:nvPr/>
        </p:nvSpPr>
        <p:spPr>
          <a:xfrm>
            <a:off x="62484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447800" y="2514600"/>
            <a:ext cx="6934200" cy="2590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      连接时间</a:t>
            </a:r>
            <a:r>
              <a:rPr lang="en-US" altLang="zh-CN" sz="1600" dirty="0" smtClean="0"/>
              <a:t>:XX</a:t>
            </a:r>
            <a:r>
              <a:rPr lang="zh-CN" altLang="en-US" sz="1600" dirty="0" smtClean="0"/>
              <a:t>时</a:t>
            </a:r>
            <a:r>
              <a:rPr lang="en-US" altLang="zh-CN" sz="1600" dirty="0" smtClean="0"/>
              <a:t>XX</a:t>
            </a:r>
            <a:r>
              <a:rPr lang="zh-CN" altLang="en-US" sz="1600" dirty="0" smtClean="0"/>
              <a:t>分      速度   下载</a:t>
            </a:r>
            <a:r>
              <a:rPr lang="en-US" altLang="zh-CN" sz="1600" dirty="0" smtClean="0"/>
              <a:t>XXKB    </a:t>
            </a:r>
            <a:r>
              <a:rPr lang="zh-CN" altLang="en-US" sz="1600" dirty="0" smtClean="0"/>
              <a:t>上传</a:t>
            </a:r>
            <a:r>
              <a:rPr lang="en-US" altLang="zh-CN" sz="1600" dirty="0" smtClean="0"/>
              <a:t>XXKB</a:t>
            </a:r>
          </a:p>
          <a:p>
            <a:r>
              <a:rPr lang="zh-CN" altLang="en-US" sz="1600" dirty="0" smtClean="0"/>
              <a:t>     </a:t>
            </a:r>
            <a:endParaRPr lang="en-US" altLang="zh-CN" sz="1600" dirty="0" smtClean="0"/>
          </a:p>
          <a:p>
            <a:r>
              <a:rPr lang="zh-CN" altLang="en-US" sz="1600" dirty="0" smtClean="0"/>
              <a:t>       路由安全</a:t>
            </a:r>
          </a:p>
          <a:p>
            <a:endParaRPr lang="zh-CN" altLang="en-US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 运营商信息   您是用的  北京电信</a:t>
            </a:r>
          </a:p>
          <a:p>
            <a:endParaRPr lang="zh-CN" altLang="en-US" sz="1600" dirty="0"/>
          </a:p>
        </p:txBody>
      </p:sp>
      <p:sp>
        <p:nvSpPr>
          <p:cNvPr id="10" name="棱台 9">
            <a:hlinkClick r:id="rId3" action="ppaction://hlinksldjump"/>
          </p:cNvPr>
          <p:cNvSpPr/>
          <p:nvPr/>
        </p:nvSpPr>
        <p:spPr>
          <a:xfrm>
            <a:off x="2133600" y="1905000"/>
            <a:ext cx="13716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路由状态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524000" y="5257800"/>
            <a:ext cx="6629400" cy="4572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软件版本：</a:t>
            </a:r>
            <a:r>
              <a:rPr lang="en-US" altLang="zh-CN" sz="1100" dirty="0" smtClean="0"/>
              <a:t>1.0.00.000.0000                        Lenovo all right reserved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048000" y="3124200"/>
          <a:ext cx="1828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正常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有风险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棱台 14">
            <a:hlinkClick r:id="rId4" action="ppaction://hlinksldjump"/>
          </p:cNvPr>
          <p:cNvSpPr/>
          <p:nvPr/>
        </p:nvSpPr>
        <p:spPr>
          <a:xfrm>
            <a:off x="5486400" y="3200400"/>
            <a:ext cx="914400" cy="2286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解决风险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棱台 15">
            <a:hlinkClick r:id="rId4" action="ppaction://hlinksldjump"/>
          </p:cNvPr>
          <p:cNvSpPr/>
          <p:nvPr/>
        </p:nvSpPr>
        <p:spPr>
          <a:xfrm>
            <a:off x="5486400" y="44958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查看连接列表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棱台 16">
            <a:hlinkClick r:id="rId4" action="ppaction://hlinksldjump"/>
          </p:cNvPr>
          <p:cNvSpPr/>
          <p:nvPr/>
        </p:nvSpPr>
        <p:spPr>
          <a:xfrm>
            <a:off x="6629400" y="53340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进入高级设置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路由设置查看路由状态</a:t>
            </a:r>
            <a:endParaRPr lang="zh-CN" alt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914400" y="1600200"/>
            <a:ext cx="7772400" cy="4419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1" name="棱台 20">
            <a:hlinkClick r:id="rId2" action="ppaction://hlinksldjump"/>
          </p:cNvPr>
          <p:cNvSpPr/>
          <p:nvPr/>
        </p:nvSpPr>
        <p:spPr>
          <a:xfrm>
            <a:off x="42672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棱台 21">
            <a:hlinkClick r:id="rId2" action="ppaction://hlinksldjump"/>
          </p:cNvPr>
          <p:cNvSpPr/>
          <p:nvPr/>
        </p:nvSpPr>
        <p:spPr>
          <a:xfrm>
            <a:off x="62484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447800" y="2514600"/>
            <a:ext cx="6934200" cy="2590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      连接时间</a:t>
            </a:r>
            <a:r>
              <a:rPr lang="en-US" altLang="zh-CN" sz="1600" dirty="0" smtClean="0"/>
              <a:t>:XX</a:t>
            </a:r>
            <a:r>
              <a:rPr lang="zh-CN" altLang="en-US" sz="1600" dirty="0" smtClean="0"/>
              <a:t>时</a:t>
            </a:r>
            <a:r>
              <a:rPr lang="en-US" altLang="zh-CN" sz="1600" dirty="0" smtClean="0"/>
              <a:t>XX</a:t>
            </a:r>
            <a:r>
              <a:rPr lang="zh-CN" altLang="en-US" sz="1600" dirty="0" smtClean="0"/>
              <a:t>分      速度   下载</a:t>
            </a:r>
            <a:r>
              <a:rPr lang="en-US" altLang="zh-CN" sz="1600" dirty="0" smtClean="0"/>
              <a:t>XXKB    </a:t>
            </a:r>
            <a:r>
              <a:rPr lang="zh-CN" altLang="en-US" sz="1600" dirty="0" smtClean="0"/>
              <a:t>上传</a:t>
            </a:r>
            <a:r>
              <a:rPr lang="en-US" altLang="zh-CN" sz="1600" dirty="0" smtClean="0"/>
              <a:t>XXKB</a:t>
            </a:r>
          </a:p>
          <a:p>
            <a:r>
              <a:rPr lang="zh-CN" altLang="en-US" sz="1600" dirty="0" smtClean="0"/>
              <a:t>     </a:t>
            </a:r>
            <a:endParaRPr lang="en-US" altLang="zh-CN" sz="1600" dirty="0" smtClean="0"/>
          </a:p>
          <a:p>
            <a:r>
              <a:rPr lang="zh-CN" altLang="en-US" sz="1600" dirty="0" smtClean="0"/>
              <a:t>       路由安全</a:t>
            </a:r>
          </a:p>
          <a:p>
            <a:endParaRPr lang="zh-CN" altLang="en-US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       运营商信息   您是用的  北京电信</a:t>
            </a:r>
          </a:p>
          <a:p>
            <a:endParaRPr lang="zh-CN" altLang="en-US" sz="1600" dirty="0"/>
          </a:p>
        </p:txBody>
      </p:sp>
      <p:sp>
        <p:nvSpPr>
          <p:cNvPr id="24" name="棱台 23">
            <a:hlinkClick r:id="rId2" action="ppaction://hlinksldjump"/>
          </p:cNvPr>
          <p:cNvSpPr/>
          <p:nvPr/>
        </p:nvSpPr>
        <p:spPr>
          <a:xfrm>
            <a:off x="2133600" y="1905000"/>
            <a:ext cx="13716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路由状态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1524000" y="5257800"/>
            <a:ext cx="6629400" cy="4572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软件版本：</a:t>
            </a:r>
            <a:r>
              <a:rPr lang="en-US" altLang="zh-CN" sz="1100" dirty="0" smtClean="0"/>
              <a:t>1.0.00.000.0000                        Lenovo all right reserved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048000" y="3124200"/>
          <a:ext cx="1828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正常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有风险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棱台 26">
            <a:hlinkClick r:id="rId3" action="ppaction://hlinksldjump"/>
          </p:cNvPr>
          <p:cNvSpPr/>
          <p:nvPr/>
        </p:nvSpPr>
        <p:spPr>
          <a:xfrm>
            <a:off x="5486400" y="3200400"/>
            <a:ext cx="914400" cy="2286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解决风险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棱台 27">
            <a:hlinkClick r:id="rId3" action="ppaction://hlinksldjump"/>
          </p:cNvPr>
          <p:cNvSpPr/>
          <p:nvPr/>
        </p:nvSpPr>
        <p:spPr>
          <a:xfrm>
            <a:off x="5486400" y="44958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查看连接列表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棱台 28">
            <a:hlinkClick r:id="rId3" action="ppaction://hlinksldjump"/>
          </p:cNvPr>
          <p:cNvSpPr/>
          <p:nvPr/>
        </p:nvSpPr>
        <p:spPr>
          <a:xfrm>
            <a:off x="6629400" y="53340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进入高级设置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路由设置主黑名单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600200"/>
            <a:ext cx="7772400" cy="4419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524000" y="5257800"/>
            <a:ext cx="6629400" cy="4572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软件版本：</a:t>
            </a:r>
            <a:r>
              <a:rPr lang="en-US" altLang="zh-CN" sz="1100" dirty="0" smtClean="0"/>
              <a:t>1.0.00.000.0000                        Lenovo all right reserved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endParaRPr lang="zh-CN" altLang="en-US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219200" y="2514600"/>
            <a:ext cx="6934200" cy="2590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已经连接列表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历史连接列表</a:t>
            </a:r>
            <a:endParaRPr lang="zh-CN" altLang="en-US" sz="1600" dirty="0"/>
          </a:p>
        </p:txBody>
      </p:sp>
      <p:sp>
        <p:nvSpPr>
          <p:cNvPr id="6" name="棱台 5">
            <a:hlinkClick r:id="rId2" action="ppaction://hlinksldjump"/>
          </p:cNvPr>
          <p:cNvSpPr/>
          <p:nvPr/>
        </p:nvSpPr>
        <p:spPr>
          <a:xfrm>
            <a:off x="1295400" y="1828800"/>
            <a:ext cx="15240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黑名单设置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447800" y="2895600"/>
            <a:ext cx="2667000" cy="685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/>
              <a:t>电脑名称     </a:t>
            </a:r>
            <a:r>
              <a:rPr lang="en-US" altLang="zh-CN" sz="1100" dirty="0"/>
              <a:t>MAC       </a:t>
            </a:r>
            <a:r>
              <a:rPr lang="zh-CN" altLang="en-US" sz="1100" dirty="0"/>
              <a:t>最后连接时间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191000" y="3581400"/>
            <a:ext cx="539750" cy="32385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just">
              <a:defRPr/>
            </a:pPr>
            <a:r>
              <a:rPr lang="en-US" altLang="zh-CN" sz="1000" b="1" dirty="0">
                <a:latin typeface="Calibri" pitchFamily="34" charset="0"/>
              </a:rPr>
              <a:t>》》</a:t>
            </a:r>
            <a:endParaRPr lang="zh-CN" altLang="zh-CN" b="1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105400" y="2743200"/>
            <a:ext cx="2667000" cy="1828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/>
              <a:t>电脑名称     </a:t>
            </a:r>
            <a:r>
              <a:rPr lang="en-US" altLang="zh-CN" sz="1100"/>
              <a:t>MAC       </a:t>
            </a:r>
            <a:r>
              <a:rPr lang="zh-CN" altLang="en-US" sz="1100"/>
              <a:t>最后连接时间</a:t>
            </a:r>
          </a:p>
          <a:p>
            <a:endParaRPr lang="zh-CN" altLang="en-US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4191000" y="3048000"/>
            <a:ext cx="539750" cy="323850"/>
          </a:xfrm>
          <a:prstGeom prst="flowChartAlternateProcess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 algn="just">
              <a:defRPr/>
            </a:pPr>
            <a:r>
              <a:rPr lang="en-US" altLang="zh-CN" sz="1000" b="1" dirty="0">
                <a:latin typeface="Calibri" pitchFamily="34" charset="0"/>
              </a:rPr>
              <a:t>《《</a:t>
            </a:r>
            <a:endParaRPr lang="zh-CN" altLang="zh-CN" b="1" dirty="0"/>
          </a:p>
        </p:txBody>
      </p:sp>
      <p:sp>
        <p:nvSpPr>
          <p:cNvPr id="21" name="棱台 20">
            <a:hlinkClick r:id="rId3" action="ppaction://hlinksldjump"/>
          </p:cNvPr>
          <p:cNvSpPr/>
          <p:nvPr/>
        </p:nvSpPr>
        <p:spPr>
          <a:xfrm>
            <a:off x="5867400" y="4648200"/>
            <a:ext cx="533400" cy="3810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22" name="棱台 21">
            <a:hlinkClick r:id="" action="ppaction://noaction"/>
          </p:cNvPr>
          <p:cNvSpPr/>
          <p:nvPr/>
        </p:nvSpPr>
        <p:spPr>
          <a:xfrm>
            <a:off x="6629400" y="4648200"/>
            <a:ext cx="533400" cy="3810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18" name="棱台 17">
            <a:hlinkClick r:id="rId4" action="ppaction://hlinksldjump"/>
          </p:cNvPr>
          <p:cNvSpPr/>
          <p:nvPr/>
        </p:nvSpPr>
        <p:spPr>
          <a:xfrm>
            <a:off x="6629400" y="53340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进入高级设置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1371600" y="3962400"/>
            <a:ext cx="2667000" cy="685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/>
              <a:t>电脑名称     </a:t>
            </a:r>
            <a:r>
              <a:rPr lang="en-US" altLang="zh-CN" sz="1100" dirty="0"/>
              <a:t>MAC       </a:t>
            </a:r>
            <a:r>
              <a:rPr lang="zh-CN" altLang="en-US" sz="1100" dirty="0"/>
              <a:t>最后连接时间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路由设置密码设置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14400" y="1600200"/>
            <a:ext cx="7772400" cy="4419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7" name="棱台 6">
            <a:hlinkClick r:id="rId2" action="ppaction://hlinksldjump"/>
          </p:cNvPr>
          <p:cNvSpPr/>
          <p:nvPr/>
        </p:nvSpPr>
        <p:spPr>
          <a:xfrm>
            <a:off x="62484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棱台 8">
            <a:hlinkClick r:id="rId2" action="ppaction://hlinksldjump"/>
          </p:cNvPr>
          <p:cNvSpPr/>
          <p:nvPr/>
        </p:nvSpPr>
        <p:spPr>
          <a:xfrm>
            <a:off x="2057400" y="1905000"/>
            <a:ext cx="13716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路由状态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447800" y="2514600"/>
            <a:ext cx="6934200" cy="2590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zh-CN" sz="1600" dirty="0" smtClean="0"/>
              <a:t>设置</a:t>
            </a:r>
            <a:r>
              <a:rPr lang="zh-CN" altLang="zh-CN" sz="1600" dirty="0"/>
              <a:t>无线路由管理密码</a:t>
            </a:r>
            <a:endParaRPr lang="en-US" altLang="zh-CN" sz="1600" dirty="0"/>
          </a:p>
          <a:p>
            <a:pPr>
              <a:defRPr/>
            </a:pPr>
            <a:r>
              <a:rPr lang="zh-CN" altLang="zh-CN" sz="1600" dirty="0" smtClean="0"/>
              <a:t>原</a:t>
            </a:r>
            <a:r>
              <a:rPr lang="zh-CN" altLang="zh-CN" sz="1600" dirty="0"/>
              <a:t>帐号</a:t>
            </a:r>
            <a:r>
              <a:rPr lang="en-US" altLang="zh-CN" sz="1600" dirty="0"/>
              <a:t>          </a:t>
            </a:r>
            <a:r>
              <a:rPr lang="en-US" altLang="zh-CN" sz="1600" dirty="0" smtClean="0"/>
              <a:t>     </a:t>
            </a:r>
            <a:r>
              <a:rPr lang="zh-CN" altLang="zh-CN" sz="1600" dirty="0"/>
              <a:t>原密码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pPr algn="just">
              <a:defRPr/>
            </a:pPr>
            <a:r>
              <a:rPr lang="zh-CN" altLang="zh-CN" sz="1600" dirty="0" smtClean="0"/>
              <a:t>新</a:t>
            </a:r>
            <a:r>
              <a:rPr lang="zh-CN" altLang="zh-CN" sz="1600" dirty="0"/>
              <a:t>帐号</a:t>
            </a:r>
            <a:r>
              <a:rPr lang="en-US" altLang="zh-CN" sz="1600" dirty="0"/>
              <a:t>          </a:t>
            </a:r>
            <a:r>
              <a:rPr lang="en-US" altLang="zh-CN" sz="1600" dirty="0" smtClean="0"/>
              <a:t>     </a:t>
            </a:r>
            <a:r>
              <a:rPr lang="zh-CN" altLang="zh-CN" sz="1600" dirty="0" smtClean="0"/>
              <a:t>新</a:t>
            </a:r>
            <a:r>
              <a:rPr lang="zh-CN" altLang="zh-CN" sz="1600" dirty="0"/>
              <a:t>密码</a:t>
            </a:r>
            <a:r>
              <a:rPr lang="en-US" altLang="zh-CN" sz="1600" dirty="0"/>
              <a:t> </a:t>
            </a:r>
            <a:endParaRPr lang="en-US" altLang="zh-CN" sz="1600" dirty="0">
              <a:latin typeface="Calibri" pitchFamily="34" charset="0"/>
            </a:endParaRPr>
          </a:p>
          <a:p>
            <a:pPr algn="just"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endParaRPr lang="en-US" altLang="zh-CN" sz="16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defRPr/>
            </a:pPr>
            <a:r>
              <a:rPr lang="zh-CN" altLang="zh-CN" sz="1600" dirty="0"/>
              <a:t>设置无线路由</a:t>
            </a:r>
            <a:r>
              <a:rPr lang="en-US" altLang="zh-CN" sz="1600" dirty="0" err="1"/>
              <a:t>WiFi</a:t>
            </a:r>
            <a:r>
              <a:rPr lang="zh-CN" altLang="zh-CN" sz="1600" dirty="0"/>
              <a:t>密码</a:t>
            </a:r>
          </a:p>
          <a:p>
            <a:pPr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原密码</a:t>
            </a:r>
            <a:r>
              <a:rPr lang="en-US" altLang="zh-CN" sz="1600" dirty="0"/>
              <a:t>      </a:t>
            </a:r>
            <a:endParaRPr lang="zh-CN" altLang="zh-CN" sz="1600" dirty="0"/>
          </a:p>
          <a:p>
            <a:pPr>
              <a:defRPr/>
            </a:pPr>
            <a:r>
              <a:rPr lang="en-US" altLang="zh-CN" sz="1600" dirty="0"/>
              <a:t>   </a:t>
            </a:r>
            <a:r>
              <a:rPr lang="zh-CN" altLang="zh-CN" sz="1600" dirty="0"/>
              <a:t>新密码 </a:t>
            </a:r>
            <a:r>
              <a:rPr lang="en-US" altLang="zh-CN" sz="1600" dirty="0"/>
              <a:t>      </a:t>
            </a:r>
            <a:endParaRPr lang="zh-CN" altLang="zh-CN" sz="1600" dirty="0"/>
          </a:p>
          <a:p>
            <a:pPr>
              <a:defRPr/>
            </a:pPr>
            <a:r>
              <a:rPr lang="en-US" altLang="zh-CN" sz="1600" dirty="0" smtClean="0"/>
              <a:t>   </a:t>
            </a:r>
            <a:r>
              <a:rPr lang="zh-CN" altLang="zh-CN" sz="1600" dirty="0" smtClean="0"/>
              <a:t>确认</a:t>
            </a:r>
            <a:r>
              <a:rPr lang="zh-CN" altLang="zh-CN" sz="1600" dirty="0"/>
              <a:t>新密码 </a:t>
            </a:r>
            <a:r>
              <a:rPr lang="en-US" altLang="zh-CN" sz="1600" dirty="0"/>
              <a:t>    </a:t>
            </a:r>
            <a:endParaRPr lang="zh-CN" altLang="zh-CN" sz="1600" dirty="0"/>
          </a:p>
          <a:p>
            <a:pPr algn="just"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Calibri" pitchFamily="34" charset="0"/>
              </a:rPr>
              <a:t>    </a:t>
            </a:r>
            <a:endParaRPr lang="en-US" altLang="zh-CN" sz="1600" dirty="0">
              <a:solidFill>
                <a:srgbClr val="FF0000"/>
              </a:solidFill>
              <a:latin typeface="Calibri" pitchFamily="34" charset="0"/>
            </a:endParaRPr>
          </a:p>
          <a:p>
            <a:endParaRPr lang="zh-CN" altLang="en-US" sz="1600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524000" y="5257800"/>
            <a:ext cx="6629400" cy="4572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软件版本：</a:t>
            </a:r>
            <a:r>
              <a:rPr lang="en-US" altLang="zh-CN" sz="1100" dirty="0" smtClean="0"/>
              <a:t>1.0.00.000.0000                        Lenovo all right reserved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endParaRPr lang="zh-CN" altLang="en-US" dirty="0"/>
          </a:p>
        </p:txBody>
      </p:sp>
      <p:sp>
        <p:nvSpPr>
          <p:cNvPr id="6" name="棱台 5">
            <a:hlinkClick r:id="rId2" action="ppaction://hlinksldjump"/>
          </p:cNvPr>
          <p:cNvSpPr/>
          <p:nvPr/>
        </p:nvSpPr>
        <p:spPr>
          <a:xfrm>
            <a:off x="41148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9718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2004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9718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2004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624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910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419600"/>
            <a:ext cx="31875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棱台 26">
            <a:hlinkClick r:id="rId4" action="ppaction://hlinksldjump"/>
          </p:cNvPr>
          <p:cNvSpPr/>
          <p:nvPr/>
        </p:nvSpPr>
        <p:spPr>
          <a:xfrm>
            <a:off x="6172200" y="4419600"/>
            <a:ext cx="533400" cy="3810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28" name="棱台 27">
            <a:hlinkClick r:id="" action="ppaction://noaction"/>
          </p:cNvPr>
          <p:cNvSpPr/>
          <p:nvPr/>
        </p:nvSpPr>
        <p:spPr>
          <a:xfrm>
            <a:off x="6934200" y="4419600"/>
            <a:ext cx="533400" cy="3810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00" dirty="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19" name="棱台 18">
            <a:hlinkClick r:id="rId5" action="ppaction://hlinksldjump"/>
          </p:cNvPr>
          <p:cNvSpPr/>
          <p:nvPr/>
        </p:nvSpPr>
        <p:spPr>
          <a:xfrm>
            <a:off x="6629400" y="53340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进入高级设置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9600" y="2289175"/>
            <a:ext cx="8242300" cy="2281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首次使用设置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常规使用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路由设置</a:t>
            </a:r>
            <a:endParaRPr lang="en-US" altLang="zh-CN" dirty="0" smtClean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172200" y="2438400"/>
            <a:ext cx="1828800" cy="19812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477000" y="3505200"/>
            <a:ext cx="1295400" cy="674688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800">
                <a:latin typeface="Calibri" pitchFamily="34" charset="0"/>
              </a:rPr>
              <a:t>Lenovo</a:t>
            </a:r>
            <a:endParaRPr lang="zh-CN" altLang="zh-CN" sz="5400"/>
          </a:p>
        </p:txBody>
      </p:sp>
      <p:cxnSp>
        <p:nvCxnSpPr>
          <p:cNvPr id="5" name="AutoShape 5"/>
          <p:cNvCxnSpPr>
            <a:cxnSpLocks noChangeShapeType="1"/>
          </p:cNvCxnSpPr>
          <p:nvPr/>
        </p:nvCxnSpPr>
        <p:spPr bwMode="auto">
          <a:xfrm>
            <a:off x="7315200" y="2743200"/>
            <a:ext cx="0" cy="7413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" name="AutoShape 6"/>
          <p:cNvCxnSpPr>
            <a:cxnSpLocks noChangeShapeType="1"/>
          </p:cNvCxnSpPr>
          <p:nvPr/>
        </p:nvCxnSpPr>
        <p:spPr bwMode="auto">
          <a:xfrm>
            <a:off x="6858000" y="2743200"/>
            <a:ext cx="0" cy="7413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18250" y="2633663"/>
            <a:ext cx="1606550" cy="795337"/>
          </a:xfrm>
          <a:prstGeom prst="bracketPair">
            <a:avLst>
              <a:gd name="adj" fmla="val 16667"/>
            </a:avLst>
          </a:prstGeom>
          <a:noFill/>
          <a:ln w="63500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23038" y="2782888"/>
            <a:ext cx="1173162" cy="493712"/>
          </a:xfrm>
          <a:prstGeom prst="bracketPair">
            <a:avLst>
              <a:gd name="adj" fmla="val 16667"/>
            </a:avLst>
          </a:prstGeom>
          <a:noFill/>
          <a:ln w="63500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路由设置软件设置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14400" y="1600200"/>
            <a:ext cx="7772400" cy="4419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12" name="棱台 11">
            <a:hlinkClick r:id="rId2" action="ppaction://hlinksldjump"/>
          </p:cNvPr>
          <p:cNvSpPr/>
          <p:nvPr/>
        </p:nvSpPr>
        <p:spPr>
          <a:xfrm>
            <a:off x="41910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棱台 5">
            <a:hlinkClick r:id="rId2" action="ppaction://hlinksldjump"/>
          </p:cNvPr>
          <p:cNvSpPr/>
          <p:nvPr/>
        </p:nvSpPr>
        <p:spPr>
          <a:xfrm>
            <a:off x="2209800" y="1905000"/>
            <a:ext cx="13716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路由状态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447800" y="2514600"/>
            <a:ext cx="6934200" cy="25908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 smtClean="0"/>
              <a:t>关闭窗口时     最小化                 是否允许弹窗 ● 否                                          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</a:t>
            </a:r>
            <a:r>
              <a:rPr lang="zh-CN" altLang="en-US" sz="1600" dirty="0" smtClean="0"/>
              <a:t>退出程序                                    ○ 是</a:t>
            </a:r>
            <a:endParaRPr lang="en-US" altLang="zh-CN" sz="1600" dirty="0" smtClean="0"/>
          </a:p>
          <a:p>
            <a:r>
              <a:rPr lang="zh-CN" altLang="en-US" sz="1600" dirty="0" smtClean="0"/>
              <a:t>开机自动运行      是                                                 所有设备连入均提示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</a:t>
            </a:r>
            <a:r>
              <a:rPr lang="zh-CN" altLang="en-US" sz="1600" dirty="0" smtClean="0"/>
              <a:t>否                                                 陌生设备连入才提示 </a:t>
            </a:r>
            <a:endParaRPr lang="en-US" altLang="zh-CN" sz="1600" dirty="0" smtClean="0"/>
          </a:p>
          <a:p>
            <a:r>
              <a:rPr lang="zh-CN" altLang="en-US" sz="1600" dirty="0" smtClean="0"/>
              <a:t>自动升级          是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</a:t>
            </a:r>
            <a:r>
              <a:rPr lang="zh-CN" altLang="en-US" sz="1600" dirty="0" smtClean="0"/>
              <a:t>否</a:t>
            </a:r>
            <a:endParaRPr lang="zh-CN" altLang="en-US" sz="1600" dirty="0"/>
          </a:p>
        </p:txBody>
      </p:sp>
      <p:sp>
        <p:nvSpPr>
          <p:cNvPr id="15" name="棱台 14">
            <a:hlinkClick r:id="rId3" action="ppaction://hlinksldjump"/>
          </p:cNvPr>
          <p:cNvSpPr/>
          <p:nvPr/>
        </p:nvSpPr>
        <p:spPr>
          <a:xfrm>
            <a:off x="4648200" y="4648200"/>
            <a:ext cx="533400" cy="2286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16" name="棱台 15">
            <a:hlinkClick r:id="rId3" action="ppaction://hlinksldjump"/>
          </p:cNvPr>
          <p:cNvSpPr/>
          <p:nvPr/>
        </p:nvSpPr>
        <p:spPr>
          <a:xfrm>
            <a:off x="5486400" y="4648200"/>
            <a:ext cx="533400" cy="2286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1524000" y="5257800"/>
            <a:ext cx="6629400" cy="4572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软件版本：</a:t>
            </a:r>
            <a:r>
              <a:rPr lang="en-US" altLang="zh-CN" sz="1100" dirty="0" smtClean="0"/>
              <a:t>1.0.00.000.0000                        Lenovo all right reserved</a:t>
            </a:r>
            <a:r>
              <a:rPr lang="zh-CN" altLang="en-US" sz="1100" dirty="0" smtClean="0"/>
              <a:t>。</a:t>
            </a:r>
            <a:endParaRPr lang="zh-CN" altLang="en-US" sz="1100" dirty="0"/>
          </a:p>
          <a:p>
            <a:endParaRPr lang="zh-CN" altLang="en-US" dirty="0"/>
          </a:p>
        </p:txBody>
      </p:sp>
      <p:sp>
        <p:nvSpPr>
          <p:cNvPr id="13" name="棱台 12">
            <a:hlinkClick r:id="rId2" action="ppaction://hlinksldjump"/>
          </p:cNvPr>
          <p:cNvSpPr/>
          <p:nvPr/>
        </p:nvSpPr>
        <p:spPr>
          <a:xfrm>
            <a:off x="6172200" y="1905000"/>
            <a:ext cx="1295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棱台 17">
            <a:hlinkClick r:id="rId3" action="ppaction://hlinksldjump"/>
          </p:cNvPr>
          <p:cNvSpPr/>
          <p:nvPr/>
        </p:nvSpPr>
        <p:spPr>
          <a:xfrm>
            <a:off x="6629400" y="5334000"/>
            <a:ext cx="1219200" cy="304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00" dirty="0" smtClean="0">
                <a:solidFill>
                  <a:schemeClr val="tx1"/>
                </a:solidFill>
              </a:rPr>
              <a:t>进入高级设置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/>
          </p:cNvSpPr>
          <p:nvPr>
            <p:ph type="title"/>
          </p:nvPr>
        </p:nvSpPr>
        <p:spPr>
          <a:xfrm>
            <a:off x="457200" y="442913"/>
            <a:ext cx="8135938" cy="696912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再次使用完整设置</a:t>
            </a:r>
          </a:p>
        </p:txBody>
      </p:sp>
      <p:pic>
        <p:nvPicPr>
          <p:cNvPr id="31747" name="图片 4" descr="D%~20P5@JR`{P~VYDVSOL]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224463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2289175"/>
            <a:ext cx="8242300" cy="2281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首次使用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/>
          </p:nvPr>
        </p:nvSpPr>
        <p:spPr>
          <a:xfrm>
            <a:off x="457200" y="442913"/>
            <a:ext cx="8135938" cy="696912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首次使用主界面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533400" y="1447800"/>
            <a:ext cx="7848600" cy="46482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800" dirty="0"/>
              <a:t>欢迎您使用联想无线路由管理助手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                                                      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defRPr/>
            </a:pPr>
            <a:endParaRPr lang="zh-CN" sz="5400" dirty="0">
              <a:latin typeface="Arial" pitchFamily="34" charset="0"/>
            </a:endParaRPr>
          </a:p>
        </p:txBody>
      </p:sp>
      <p:sp>
        <p:nvSpPr>
          <p:cNvPr id="6" name="棱台 5">
            <a:hlinkClick r:id="rId2" action="ppaction://hlinksldjump"/>
          </p:cNvPr>
          <p:cNvSpPr/>
          <p:nvPr/>
        </p:nvSpPr>
        <p:spPr>
          <a:xfrm>
            <a:off x="5715000" y="5334000"/>
            <a:ext cx="1676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跳过</a:t>
            </a:r>
          </a:p>
        </p:txBody>
      </p:sp>
      <p:pic>
        <p:nvPicPr>
          <p:cNvPr id="13317" name="Picture 5" descr="D:\Program Files\Tencent\QQ\Users\526780100\Image\S843F{OC4)2K[@KW$V6X1S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14600"/>
            <a:ext cx="61626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>
          <a:xfrm>
            <a:off x="457200" y="442913"/>
            <a:ext cx="8135938" cy="696912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首次使用检测与路由连接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33400" y="1752600"/>
            <a:ext cx="7848600" cy="1371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800" dirty="0"/>
              <a:t>检测与路由的连接中，请稍候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>
          <a:xfrm>
            <a:off x="457200" y="442913"/>
            <a:ext cx="8135938" cy="696912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首次使用提示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33400" y="1447800"/>
            <a:ext cx="7848600" cy="33528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800" dirty="0"/>
              <a:t>请输入电信运营商为您提供的帐号密码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帐号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密码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defRPr/>
            </a:pPr>
            <a:endParaRPr lang="zh-CN" sz="5400" dirty="0">
              <a:latin typeface="Arial" pitchFamily="34" charset="0"/>
            </a:endParaRPr>
          </a:p>
        </p:txBody>
      </p:sp>
      <p:sp>
        <p:nvSpPr>
          <p:cNvPr id="15364" name="AutoShape 8"/>
          <p:cNvSpPr>
            <a:spLocks noChangeArrowheads="1"/>
          </p:cNvSpPr>
          <p:nvPr/>
        </p:nvSpPr>
        <p:spPr bwMode="auto">
          <a:xfrm>
            <a:off x="1752600" y="2438400"/>
            <a:ext cx="1828800" cy="6096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zh-CN"/>
          </a:p>
        </p:txBody>
      </p:sp>
      <p:sp>
        <p:nvSpPr>
          <p:cNvPr id="15365" name="AutoShape 8"/>
          <p:cNvSpPr>
            <a:spLocks noChangeArrowheads="1"/>
          </p:cNvSpPr>
          <p:nvPr/>
        </p:nvSpPr>
        <p:spPr bwMode="auto">
          <a:xfrm>
            <a:off x="1752600" y="3276600"/>
            <a:ext cx="1828800" cy="6096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zh-CN"/>
          </a:p>
        </p:txBody>
      </p:sp>
      <p:sp>
        <p:nvSpPr>
          <p:cNvPr id="6" name="棱台 5">
            <a:hlinkClick r:id="rId3" action="ppaction://hlinksldjump"/>
          </p:cNvPr>
          <p:cNvSpPr/>
          <p:nvPr/>
        </p:nvSpPr>
        <p:spPr>
          <a:xfrm>
            <a:off x="4267200" y="4038600"/>
            <a:ext cx="1676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7" name="棱台 6">
            <a:hlinkClick r:id="rId4" action="ppaction://hlinksldjump"/>
          </p:cNvPr>
          <p:cNvSpPr/>
          <p:nvPr/>
        </p:nvSpPr>
        <p:spPr>
          <a:xfrm>
            <a:off x="6172200" y="4038600"/>
            <a:ext cx="1676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/>
          </p:nvPr>
        </p:nvSpPr>
        <p:spPr>
          <a:xfrm>
            <a:off x="457200" y="442913"/>
            <a:ext cx="8135938" cy="696912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首次使用连接成功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33400" y="1447800"/>
            <a:ext cx="7848600" cy="33528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800" dirty="0"/>
              <a:t>您已经连接到</a:t>
            </a:r>
            <a:r>
              <a:rPr lang="en-US" altLang="zh-CN" sz="2800" dirty="0"/>
              <a:t>Internet</a:t>
            </a:r>
            <a:r>
              <a:rPr lang="zh-CN" altLang="en-US" sz="2800" dirty="0"/>
              <a:t>，可以上网了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为了您的网络和路由安全，我们强烈建议您设置密码。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                 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sz="5400" dirty="0">
              <a:latin typeface="Arial" pitchFamily="34" charset="0"/>
            </a:endParaRPr>
          </a:p>
        </p:txBody>
      </p:sp>
      <p:sp>
        <p:nvSpPr>
          <p:cNvPr id="5" name="棱台 4">
            <a:hlinkClick r:id="rId3" action="ppaction://hlinksldjump"/>
          </p:cNvPr>
          <p:cNvSpPr/>
          <p:nvPr/>
        </p:nvSpPr>
        <p:spPr>
          <a:xfrm>
            <a:off x="4343400" y="3810000"/>
            <a:ext cx="1676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现在设置</a:t>
            </a:r>
          </a:p>
        </p:txBody>
      </p:sp>
      <p:sp>
        <p:nvSpPr>
          <p:cNvPr id="6" name="棱台 5">
            <a:hlinkClick r:id="rId4" action="ppaction://hlinksldjump"/>
          </p:cNvPr>
          <p:cNvSpPr/>
          <p:nvPr/>
        </p:nvSpPr>
        <p:spPr>
          <a:xfrm>
            <a:off x="6248400" y="3810000"/>
            <a:ext cx="1676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以后再说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>
          <a:xfrm>
            <a:off x="457200" y="442913"/>
            <a:ext cx="8135938" cy="696912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首次使用设置密码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33400" y="1447800"/>
            <a:ext cx="7848600" cy="41148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2800" dirty="0"/>
              <a:t>设置密码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设置</a:t>
            </a:r>
            <a:r>
              <a:rPr lang="en-US" altLang="zh-CN" sz="2800" dirty="0" err="1"/>
              <a:t>WiFi</a:t>
            </a:r>
            <a:r>
              <a:rPr lang="zh-CN" altLang="en-US" sz="2800" dirty="0" smtClean="0"/>
              <a:t>密码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 smtClean="0"/>
              <a:t>确认</a:t>
            </a:r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密码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 smtClean="0"/>
              <a:t>                                         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defRPr/>
            </a:pPr>
            <a:endParaRPr lang="zh-CN" sz="5400" dirty="0">
              <a:latin typeface="Arial" pitchFamily="34" charset="0"/>
            </a:endParaRPr>
          </a:p>
        </p:txBody>
      </p:sp>
      <p:sp>
        <p:nvSpPr>
          <p:cNvPr id="17412" name="AutoShape 8"/>
          <p:cNvSpPr>
            <a:spLocks noChangeArrowheads="1"/>
          </p:cNvSpPr>
          <p:nvPr/>
        </p:nvSpPr>
        <p:spPr bwMode="auto">
          <a:xfrm>
            <a:off x="3505200" y="2438400"/>
            <a:ext cx="1828800" cy="6096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zh-CN"/>
          </a:p>
        </p:txBody>
      </p:sp>
      <p:sp>
        <p:nvSpPr>
          <p:cNvPr id="7" name="棱台 6">
            <a:hlinkClick r:id="rId3" action="ppaction://hlinksldjump"/>
          </p:cNvPr>
          <p:cNvSpPr/>
          <p:nvPr/>
        </p:nvSpPr>
        <p:spPr>
          <a:xfrm>
            <a:off x="3886200" y="4800600"/>
            <a:ext cx="1676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8" name="棱台 7">
            <a:hlinkClick r:id="rId3" action="ppaction://hlinksldjump"/>
          </p:cNvPr>
          <p:cNvSpPr/>
          <p:nvPr/>
        </p:nvSpPr>
        <p:spPr>
          <a:xfrm>
            <a:off x="5943600" y="4800600"/>
            <a:ext cx="1676400" cy="685800"/>
          </a:xfrm>
          <a:prstGeom prst="bevel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505200" y="3352800"/>
            <a:ext cx="1828800" cy="6096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>
          <a:xfrm>
            <a:off x="457200" y="442913"/>
            <a:ext cx="8135938" cy="696912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首次使用设置完成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362200" y="2438400"/>
            <a:ext cx="2667000" cy="990600"/>
          </a:xfrm>
          <a:prstGeom prst="flowChartAlternateProcess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3600" dirty="0"/>
              <a:t>设置完成！</a:t>
            </a: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defRPr/>
            </a:pPr>
            <a:endParaRPr lang="zh-CN" sz="5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novo WHITE w/Banner">
  <a:themeElements>
    <a:clrScheme name="Lenovo">
      <a:dk1>
        <a:srgbClr val="000000"/>
      </a:dk1>
      <a:lt1>
        <a:srgbClr val="FFFFFF"/>
      </a:lt1>
      <a:dk2>
        <a:srgbClr val="404040"/>
      </a:dk2>
      <a:lt2>
        <a:srgbClr val="FFFFFF"/>
      </a:lt2>
      <a:accent1>
        <a:srgbClr val="EC2225"/>
      </a:accent1>
      <a:accent2>
        <a:srgbClr val="961E1F"/>
      </a:accent2>
      <a:accent3>
        <a:srgbClr val="7F7F7F"/>
      </a:accent3>
      <a:accent4>
        <a:srgbClr val="519FA5"/>
      </a:accent4>
      <a:accent5>
        <a:srgbClr val="C45008"/>
      </a:accent5>
      <a:accent6>
        <a:srgbClr val="EC2225"/>
      </a:accent6>
      <a:hlink>
        <a:srgbClr val="EC2225"/>
      </a:hlink>
      <a:folHlink>
        <a:srgbClr val="519F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</TotalTime>
  <Words>563</Words>
  <Application>Microsoft Office PowerPoint</Application>
  <PresentationFormat>全屏显示(4:3)</PresentationFormat>
  <Paragraphs>162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Lenovo WHITE w/Banner</vt:lpstr>
      <vt:lpstr>联想路由界面功能设置</vt:lpstr>
      <vt:lpstr>幻灯片 2</vt:lpstr>
      <vt:lpstr>幻灯片 3</vt:lpstr>
      <vt:lpstr>首次使用主界面</vt:lpstr>
      <vt:lpstr>首次使用检测与路由连接</vt:lpstr>
      <vt:lpstr>首次使用提示</vt:lpstr>
      <vt:lpstr>首次使用连接成功</vt:lpstr>
      <vt:lpstr>首次使用设置密码</vt:lpstr>
      <vt:lpstr>首次使用设置完成</vt:lpstr>
      <vt:lpstr>幻灯片 10</vt:lpstr>
      <vt:lpstr>常规使用漂浮窗</vt:lpstr>
      <vt:lpstr>常规使用任务栏</vt:lpstr>
      <vt:lpstr>常规使用弹窗</vt:lpstr>
      <vt:lpstr>幻灯片 14</vt:lpstr>
      <vt:lpstr>路由设置主界面</vt:lpstr>
      <vt:lpstr>幻灯片 16</vt:lpstr>
      <vt:lpstr>路由设置查看路由状态</vt:lpstr>
      <vt:lpstr>路由设置主黑名单</vt:lpstr>
      <vt:lpstr>路由设置密码设置</vt:lpstr>
      <vt:lpstr>路由设置软件设置</vt:lpstr>
      <vt:lpstr>再次使用完整设置</vt:lpstr>
    </vt:vector>
  </TitlesOfParts>
  <Company>IBM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Corporate Template</dc:title>
  <dc:creator>Lenovo Corporate Identity and Design</dc:creator>
  <dc:description>To download this file go to:_x000d_
http://lenovocentral.lenovo.com/branding/templates.shtml</dc:description>
  <cp:lastModifiedBy>ThinkPad</cp:lastModifiedBy>
  <cp:revision>811</cp:revision>
  <cp:lastPrinted>2011-05-12T21:26:33Z</cp:lastPrinted>
  <dcterms:created xsi:type="dcterms:W3CDTF">2008-04-17T15:26:45Z</dcterms:created>
  <dcterms:modified xsi:type="dcterms:W3CDTF">2012-03-28T09:39:54Z</dcterms:modified>
</cp:coreProperties>
</file>