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58" r:id="rId3"/>
    <p:sldId id="259" r:id="rId4"/>
    <p:sldId id="26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C901-CDF3-4FA5-9C83-7D92DD967755}" type="datetimeFigureOut">
              <a:rPr lang="zh-CN" altLang="en-US" smtClean="0"/>
              <a:t>2012/5/9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96CF5-6B46-4947-8F82-3577350F8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版本号兼容性列表的内部维护和后续说明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0E0EA-8E62-45B9-9A46-4A7C812837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idx="1"/>
          </p:nvPr>
        </p:nvSpPr>
        <p:spPr bwMode="gray">
          <a:xfrm>
            <a:off x="458441" y="1252538"/>
            <a:ext cx="8069665" cy="4843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42121"/>
            <a:ext cx="8135938" cy="6977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0F97-508F-4875-9839-E00399E93922}" type="datetimeFigureOut">
              <a:rPr lang="zh-CN" altLang="en-US" smtClean="0"/>
              <a:pPr/>
              <a:t>2012/5/9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95DF-4248-4E65-8AF0-602B211118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novo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13285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开启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路由器</a:t>
            </a:r>
            <a:r>
              <a:rPr lang="en-US" altLang="zh-CN" dirty="0" smtClean="0"/>
              <a:t>WAN</a:t>
            </a:r>
            <a:r>
              <a:rPr lang="zh-CN" altLang="en-US" dirty="0" smtClean="0"/>
              <a:t>口故障处理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755576" y="4581128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“宽带设置”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13" name="下箭头 12"/>
          <p:cNvSpPr/>
          <p:nvPr/>
        </p:nvSpPr>
        <p:spPr>
          <a:xfrm>
            <a:off x="1619672" y="2348880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67544" y="2924944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检测路由器</a:t>
            </a:r>
            <a:r>
              <a:rPr lang="en-US" altLang="zh-CN" sz="1400" dirty="0" smtClean="0">
                <a:solidFill>
                  <a:schemeClr val="tx1"/>
                </a:solidFill>
              </a:rPr>
              <a:t>WAN</a:t>
            </a:r>
            <a:r>
              <a:rPr lang="zh-CN" altLang="en-US" sz="1400" dirty="0" smtClean="0">
                <a:solidFill>
                  <a:schemeClr val="tx1"/>
                </a:solidFill>
              </a:rPr>
              <a:t>口是否连接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619672" y="3933056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19672" y="400506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95536" y="1124744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17758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将宽带网线完全插入到路由器的宽带网口（黄色端口）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17728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7744" y="1916832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347864" y="2276872"/>
            <a:ext cx="2808312" cy="2520280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7864" y="2348880"/>
            <a:ext cx="28083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未检测到宽带网口连通，请确认网线完全插入到路由器宽带网口（黄色）。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非小区宽带上网的用户，请确认您的</a:t>
            </a:r>
            <a:r>
              <a:rPr lang="en-US" altLang="zh-CN" sz="1400" dirty="0" smtClean="0"/>
              <a:t>Modem</a:t>
            </a:r>
            <a:r>
              <a:rPr lang="zh-CN" altLang="en-US" sz="1400" dirty="0" smtClean="0"/>
              <a:t>已通电，并连接好。如不清楚，请咨询您的运营商。</a:t>
            </a:r>
            <a:endParaRPr lang="en-US" altLang="zh-CN" sz="1400" dirty="0" smtClean="0"/>
          </a:p>
        </p:txBody>
      </p:sp>
      <p:sp>
        <p:nvSpPr>
          <p:cNvPr id="35" name="矩形 34"/>
          <p:cNvSpPr/>
          <p:nvPr/>
        </p:nvSpPr>
        <p:spPr>
          <a:xfrm>
            <a:off x="4572000" y="429309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sp>
        <p:nvSpPr>
          <p:cNvPr id="36" name="右箭头 35"/>
          <p:cNvSpPr/>
          <p:nvPr/>
        </p:nvSpPr>
        <p:spPr>
          <a:xfrm>
            <a:off x="2771800" y="3284984"/>
            <a:ext cx="5040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6804248" y="4581128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“宽带设置”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38" name="菱形 37"/>
          <p:cNvSpPr/>
          <p:nvPr/>
        </p:nvSpPr>
        <p:spPr>
          <a:xfrm>
            <a:off x="6516216" y="2924944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检测路由器</a:t>
            </a:r>
            <a:r>
              <a:rPr lang="en-US" altLang="zh-CN" sz="1400" dirty="0" smtClean="0">
                <a:solidFill>
                  <a:schemeClr val="tx1"/>
                </a:solidFill>
              </a:rPr>
              <a:t>WAN</a:t>
            </a:r>
            <a:r>
              <a:rPr lang="zh-CN" altLang="en-US" sz="1400" dirty="0" smtClean="0">
                <a:solidFill>
                  <a:schemeClr val="tx1"/>
                </a:solidFill>
              </a:rPr>
              <a:t>口是否连接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7668344" y="3933056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68344" y="400506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1" name="上箭头 40"/>
          <p:cNvSpPr/>
          <p:nvPr/>
        </p:nvSpPr>
        <p:spPr>
          <a:xfrm>
            <a:off x="7668344" y="2276872"/>
            <a:ext cx="45719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40352" y="2420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43" name="右箭头 42"/>
          <p:cNvSpPr/>
          <p:nvPr/>
        </p:nvSpPr>
        <p:spPr>
          <a:xfrm>
            <a:off x="6156176" y="3356992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2699792" y="292494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46" name="流程图: 过程 45"/>
          <p:cNvSpPr/>
          <p:nvPr/>
        </p:nvSpPr>
        <p:spPr>
          <a:xfrm>
            <a:off x="7020272" y="1628800"/>
            <a:ext cx="1656184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拨打</a:t>
            </a:r>
            <a:r>
              <a:rPr lang="en-US" altLang="zh-CN" sz="1400" dirty="0" smtClean="0">
                <a:solidFill>
                  <a:schemeClr val="tx1"/>
                </a:solidFill>
              </a:rPr>
              <a:t>400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xxxxx</a:t>
            </a:r>
            <a:r>
              <a:rPr lang="zh-CN" altLang="en-US" sz="1400" dirty="0" smtClean="0">
                <a:solidFill>
                  <a:schemeClr val="tx1"/>
                </a:solidFill>
              </a:rPr>
              <a:t>热线求助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路由器电源故障</a:t>
            </a:r>
            <a:r>
              <a:rPr lang="zh-CN" altLang="en-US" dirty="0" smtClean="0"/>
              <a:t>处理（一）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429937" y="2204864"/>
            <a:ext cx="117727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51520" y="980728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528" y="103357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将路由器通电并检查电源指示灯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3568" y="1700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3728" y="1772816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流程图: 过程 42"/>
          <p:cNvSpPr/>
          <p:nvPr/>
        </p:nvSpPr>
        <p:spPr>
          <a:xfrm>
            <a:off x="611560" y="6021288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进入“宽带设置”模块</a:t>
            </a:r>
          </a:p>
        </p:txBody>
      </p:sp>
      <p:sp>
        <p:nvSpPr>
          <p:cNvPr id="44" name="菱形 43"/>
          <p:cNvSpPr/>
          <p:nvPr/>
        </p:nvSpPr>
        <p:spPr>
          <a:xfrm>
            <a:off x="323528" y="2708920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查找名为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new_lenovo</a:t>
            </a:r>
            <a:r>
              <a:rPr lang="zh-CN" altLang="en-US" sz="1400" dirty="0" smtClean="0">
                <a:solidFill>
                  <a:schemeClr val="tx1"/>
                </a:solidFill>
              </a:rPr>
              <a:t>的无线网络标识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1475656" y="3573016"/>
            <a:ext cx="45719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47664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找到</a:t>
            </a:r>
          </a:p>
        </p:txBody>
      </p:sp>
      <p:sp>
        <p:nvSpPr>
          <p:cNvPr id="72" name="菱形 71"/>
          <p:cNvSpPr/>
          <p:nvPr/>
        </p:nvSpPr>
        <p:spPr>
          <a:xfrm>
            <a:off x="395536" y="4581128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与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new_lenovo</a:t>
            </a:r>
            <a:r>
              <a:rPr lang="zh-CN" altLang="en-US" sz="1400" dirty="0" smtClean="0">
                <a:solidFill>
                  <a:schemeClr val="tx1"/>
                </a:solidFill>
              </a:rPr>
              <a:t>相连接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1475656" y="544522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47664" y="551723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连接上</a:t>
            </a:r>
            <a:endParaRPr lang="zh-CN" altLang="en-US" sz="1400" dirty="0"/>
          </a:p>
        </p:txBody>
      </p:sp>
      <p:sp>
        <p:nvSpPr>
          <p:cNvPr id="75" name="右箭头 74"/>
          <p:cNvSpPr/>
          <p:nvPr/>
        </p:nvSpPr>
        <p:spPr>
          <a:xfrm>
            <a:off x="2699792" y="3121223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771800" y="326523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没找到</a:t>
            </a:r>
            <a:endParaRPr lang="zh-CN" altLang="en-US" sz="1400" dirty="0"/>
          </a:p>
        </p:txBody>
      </p:sp>
      <p:sp>
        <p:nvSpPr>
          <p:cNvPr id="78" name="右箭头 77"/>
          <p:cNvSpPr/>
          <p:nvPr/>
        </p:nvSpPr>
        <p:spPr>
          <a:xfrm>
            <a:off x="2924200" y="4993431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843808" y="513744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连不上</a:t>
            </a:r>
            <a:endParaRPr lang="zh-CN" altLang="en-US" sz="1400" dirty="0"/>
          </a:p>
        </p:txBody>
      </p:sp>
      <p:sp>
        <p:nvSpPr>
          <p:cNvPr id="80" name="流程图: 过程 79"/>
          <p:cNvSpPr/>
          <p:nvPr/>
        </p:nvSpPr>
        <p:spPr>
          <a:xfrm>
            <a:off x="3932312" y="4849415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“无线网卡故障处理（二）”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81" name="流程图: 过程 80"/>
          <p:cNvSpPr/>
          <p:nvPr/>
        </p:nvSpPr>
        <p:spPr>
          <a:xfrm>
            <a:off x="7020272" y="1412776"/>
            <a:ext cx="2016224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进入“无线网卡故障处理（二）模块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1880" y="2420888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247373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请确认路由器已经恢复到出厂设置，并保持电源开启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3212976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212976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菱形 26"/>
          <p:cNvSpPr/>
          <p:nvPr/>
        </p:nvSpPr>
        <p:spPr>
          <a:xfrm>
            <a:off x="6839744" y="2564904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查找名为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new_lenovo</a:t>
            </a:r>
            <a:r>
              <a:rPr lang="zh-CN" altLang="en-US" sz="1400" dirty="0" smtClean="0">
                <a:solidFill>
                  <a:schemeClr val="tx1"/>
                </a:solidFill>
              </a:rPr>
              <a:t>的无线网络标识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3880" y="350100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找到</a:t>
            </a:r>
          </a:p>
        </p:txBody>
      </p:sp>
      <p:sp>
        <p:nvSpPr>
          <p:cNvPr id="29" name="右箭头 28"/>
          <p:cNvSpPr/>
          <p:nvPr/>
        </p:nvSpPr>
        <p:spPr>
          <a:xfrm>
            <a:off x="6300192" y="2996952"/>
            <a:ext cx="57606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28384" y="213285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没找到</a:t>
            </a:r>
            <a:endParaRPr lang="zh-CN" altLang="en-US" sz="1400" dirty="0"/>
          </a:p>
        </p:txBody>
      </p:sp>
      <p:sp>
        <p:nvSpPr>
          <p:cNvPr id="31" name="下箭头 30"/>
          <p:cNvSpPr/>
          <p:nvPr/>
        </p:nvSpPr>
        <p:spPr>
          <a:xfrm flipV="1">
            <a:off x="7956376" y="1988840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7" idx="2"/>
          </p:cNvCxnSpPr>
          <p:nvPr/>
        </p:nvCxnSpPr>
        <p:spPr>
          <a:xfrm>
            <a:off x="7991872" y="3429000"/>
            <a:ext cx="3651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V="1">
            <a:off x="1907704" y="4365104"/>
            <a:ext cx="6120680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路由器电源故障</a:t>
            </a:r>
            <a:r>
              <a:rPr lang="zh-CN" altLang="en-US" dirty="0" smtClean="0"/>
              <a:t>处理（二）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429937" y="2204864"/>
            <a:ext cx="117727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51520" y="980728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528" y="103357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将路由器通电并检查电源指示灯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3568" y="1700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3728" y="1772816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流程图: 过程 42"/>
          <p:cNvSpPr/>
          <p:nvPr/>
        </p:nvSpPr>
        <p:spPr>
          <a:xfrm>
            <a:off x="539552" y="4509120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“路由器管理”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44" name="菱形 43"/>
          <p:cNvSpPr/>
          <p:nvPr/>
        </p:nvSpPr>
        <p:spPr>
          <a:xfrm>
            <a:off x="323528" y="2708920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查找</a:t>
            </a:r>
            <a:r>
              <a:rPr lang="en-US" altLang="zh-CN" sz="1400" dirty="0" smtClean="0">
                <a:solidFill>
                  <a:schemeClr val="tx1"/>
                </a:solidFill>
              </a:rPr>
              <a:t>MAC</a:t>
            </a:r>
            <a:r>
              <a:rPr lang="zh-CN" altLang="en-US" sz="1400" dirty="0" smtClean="0">
                <a:solidFill>
                  <a:schemeClr val="tx1"/>
                </a:solidFill>
              </a:rPr>
              <a:t>对应的路由器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1475656" y="3573016"/>
            <a:ext cx="45719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47664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找到</a:t>
            </a:r>
          </a:p>
        </p:txBody>
      </p:sp>
      <p:sp>
        <p:nvSpPr>
          <p:cNvPr id="75" name="右箭头 74"/>
          <p:cNvSpPr/>
          <p:nvPr/>
        </p:nvSpPr>
        <p:spPr>
          <a:xfrm>
            <a:off x="2699792" y="3121223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771800" y="326523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没找到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563888" y="2708920"/>
            <a:ext cx="2736304" cy="86409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285293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仍未找到您的无线路由器，请拨打</a:t>
            </a:r>
            <a:r>
              <a:rPr lang="en-US" altLang="zh-CN" sz="1400" dirty="0" smtClean="0"/>
              <a:t>400xxxx</a:t>
            </a:r>
            <a:r>
              <a:rPr lang="zh-CN" altLang="en-US" sz="1400" dirty="0" smtClean="0"/>
              <a:t>服务热线求助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路由设置主界面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7" name="棱台 6">
            <a:hlinkClick r:id="" action="ppaction://noaction"/>
          </p:cNvPr>
          <p:cNvSpPr/>
          <p:nvPr/>
        </p:nvSpPr>
        <p:spPr>
          <a:xfrm>
            <a:off x="42672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棱台 7">
            <a:hlinkClick r:id="" action="ppaction://noaction"/>
          </p:cNvPr>
          <p:cNvSpPr/>
          <p:nvPr/>
        </p:nvSpPr>
        <p:spPr>
          <a:xfrm>
            <a:off x="62484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4478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路由器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lenovo5678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</a:t>
            </a:r>
          </a:p>
          <a:p>
            <a:r>
              <a:rPr lang="en-US" altLang="zh-CN" sz="1600" dirty="0" smtClean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连接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:XX</a:t>
            </a:r>
            <a:r>
              <a:rPr lang="zh-CN" altLang="en-US" sz="1600" dirty="0" smtClean="0"/>
              <a:t>时</a:t>
            </a:r>
            <a:r>
              <a:rPr lang="en-US" altLang="zh-CN" sz="1600" dirty="0" smtClean="0"/>
              <a:t>XX</a:t>
            </a:r>
            <a:r>
              <a:rPr lang="zh-CN" altLang="en-US" sz="1600" dirty="0" smtClean="0"/>
              <a:t>分      速度   下载</a:t>
            </a:r>
            <a:r>
              <a:rPr lang="en-US" altLang="zh-CN" sz="1600" dirty="0" smtClean="0"/>
              <a:t>XXKB    </a:t>
            </a:r>
            <a:r>
              <a:rPr lang="zh-CN" altLang="en-US" sz="1600" dirty="0" smtClean="0"/>
              <a:t>上传</a:t>
            </a:r>
            <a:r>
              <a:rPr lang="en-US" altLang="zh-CN" sz="1600" dirty="0" smtClean="0"/>
              <a:t>XXKB</a:t>
            </a:r>
          </a:p>
          <a:p>
            <a:r>
              <a:rPr lang="zh-CN" altLang="en-US" sz="1600" dirty="0" smtClean="0"/>
              <a:t>     </a:t>
            </a:r>
            <a:endParaRPr lang="en-US" altLang="zh-CN" sz="1600" dirty="0" smtClean="0"/>
          </a:p>
          <a:p>
            <a:r>
              <a:rPr lang="zh-CN" altLang="en-US" sz="1600" dirty="0" smtClean="0"/>
              <a:t>       路由安全</a:t>
            </a:r>
          </a:p>
          <a:p>
            <a:endParaRPr lang="zh-CN" altLang="en-US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运营商信息   您是用的  北京电信</a:t>
            </a:r>
          </a:p>
          <a:p>
            <a:endParaRPr lang="zh-CN" altLang="en-US" sz="1600" dirty="0"/>
          </a:p>
        </p:txBody>
      </p:sp>
      <p:sp>
        <p:nvSpPr>
          <p:cNvPr id="10" name="棱台 9">
            <a:hlinkClick r:id="" action="ppaction://noaction"/>
          </p:cNvPr>
          <p:cNvSpPr/>
          <p:nvPr/>
        </p:nvSpPr>
        <p:spPr>
          <a:xfrm>
            <a:off x="2133600" y="1905000"/>
            <a:ext cx="13716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路由状态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    </a:t>
            </a:r>
            <a:r>
              <a:rPr lang="en-US" altLang="zh-CN" sz="1100" dirty="0" smtClean="0"/>
              <a:t>   </a:t>
            </a:r>
            <a:r>
              <a:rPr lang="en-US" altLang="zh-CN" sz="1100" dirty="0" smtClean="0"/>
              <a:t>Lenovo 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48000" y="3624064"/>
          <a:ext cx="1828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正常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有风险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棱台 14">
            <a:hlinkClick r:id="rId3" action="ppaction://hlinksldjump"/>
          </p:cNvPr>
          <p:cNvSpPr/>
          <p:nvPr/>
        </p:nvSpPr>
        <p:spPr>
          <a:xfrm>
            <a:off x="5486400" y="3700264"/>
            <a:ext cx="914400" cy="2286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解决风险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棱台 15">
            <a:hlinkClick r:id="rId3" action="ppaction://hlinksldjump"/>
          </p:cNvPr>
          <p:cNvSpPr/>
          <p:nvPr/>
        </p:nvSpPr>
        <p:spPr>
          <a:xfrm>
            <a:off x="5486400" y="44958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查看连接列表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棱台 16">
            <a:hlinkClick r:id="rId3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棱台 17">
            <a:hlinkClick r:id="rId3" action="ppaction://hlinksldjump"/>
          </p:cNvPr>
          <p:cNvSpPr/>
          <p:nvPr/>
        </p:nvSpPr>
        <p:spPr>
          <a:xfrm>
            <a:off x="5364088" y="5301208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rgbClr val="FF0000"/>
                </a:solidFill>
              </a:rPr>
              <a:t>安装新路由器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路由设置主黑名单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</a:t>
            </a:r>
            <a:r>
              <a:rPr lang="en-US" altLang="zh-CN" sz="1100" dirty="0" smtClean="0"/>
              <a:t>Lenovo </a:t>
            </a:r>
            <a:r>
              <a:rPr lang="en-US" altLang="zh-CN" sz="1100" dirty="0" smtClean="0"/>
              <a:t>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2192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已经连接列表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历史连接列表</a:t>
            </a:r>
            <a:endParaRPr lang="zh-CN" altLang="en-US" sz="1600" dirty="0"/>
          </a:p>
        </p:txBody>
      </p:sp>
      <p:sp>
        <p:nvSpPr>
          <p:cNvPr id="6" name="棱台 5">
            <a:hlinkClick r:id="" action="ppaction://noaction"/>
          </p:cNvPr>
          <p:cNvSpPr/>
          <p:nvPr/>
        </p:nvSpPr>
        <p:spPr>
          <a:xfrm>
            <a:off x="1295400" y="1828800"/>
            <a:ext cx="15240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黑名单设置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447800" y="2895600"/>
            <a:ext cx="2667000" cy="685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/>
              <a:t>电脑名称     </a:t>
            </a:r>
            <a:r>
              <a:rPr lang="en-US" altLang="zh-CN" sz="1100" dirty="0"/>
              <a:t>MAC       </a:t>
            </a:r>
            <a:r>
              <a:rPr lang="zh-CN" altLang="en-US" sz="1100" dirty="0" smtClean="0">
                <a:solidFill>
                  <a:srgbClr val="FF0000"/>
                </a:solidFill>
              </a:rPr>
              <a:t>连接时长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191000" y="3581400"/>
            <a:ext cx="539750" cy="32385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just">
              <a:defRPr/>
            </a:pPr>
            <a:r>
              <a:rPr lang="en-US" altLang="zh-CN" sz="1000" b="1" dirty="0">
                <a:latin typeface="Calibri" pitchFamily="34" charset="0"/>
              </a:rPr>
              <a:t>》》</a:t>
            </a:r>
            <a:endParaRPr lang="zh-CN" altLang="zh-CN" b="1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105400" y="2743200"/>
            <a:ext cx="2667000" cy="1828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/>
              <a:t>电脑名称     </a:t>
            </a:r>
            <a:r>
              <a:rPr lang="en-US" altLang="zh-CN" sz="1100"/>
              <a:t>MAC       </a:t>
            </a:r>
            <a:r>
              <a:rPr lang="zh-CN" altLang="en-US" sz="1100"/>
              <a:t>最后连接时间</a:t>
            </a:r>
          </a:p>
          <a:p>
            <a:endParaRPr lang="zh-CN" altLang="en-US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4191000" y="3048000"/>
            <a:ext cx="539750" cy="32385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just">
              <a:defRPr/>
            </a:pPr>
            <a:r>
              <a:rPr lang="en-US" altLang="zh-CN" sz="1000" b="1" dirty="0">
                <a:latin typeface="Calibri" pitchFamily="34" charset="0"/>
              </a:rPr>
              <a:t>《《</a:t>
            </a:r>
            <a:endParaRPr lang="zh-CN" altLang="zh-CN" b="1" dirty="0"/>
          </a:p>
        </p:txBody>
      </p:sp>
      <p:sp>
        <p:nvSpPr>
          <p:cNvPr id="21" name="棱台 20">
            <a:hlinkClick r:id="rId2" action="ppaction://hlinksldjump"/>
          </p:cNvPr>
          <p:cNvSpPr/>
          <p:nvPr/>
        </p:nvSpPr>
        <p:spPr>
          <a:xfrm>
            <a:off x="5867400" y="46482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22" name="棱台 21">
            <a:hlinkClick r:id="" action="ppaction://noaction"/>
          </p:cNvPr>
          <p:cNvSpPr/>
          <p:nvPr/>
        </p:nvSpPr>
        <p:spPr>
          <a:xfrm>
            <a:off x="6629400" y="46482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8" name="棱台 17">
            <a:hlinkClick r:id="rId3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371600" y="3962400"/>
            <a:ext cx="2667000" cy="685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/>
              <a:t>电脑名称     </a:t>
            </a:r>
            <a:r>
              <a:rPr lang="en-US" altLang="zh-CN" sz="1100" dirty="0"/>
              <a:t>MAC       </a:t>
            </a:r>
            <a:r>
              <a:rPr lang="zh-CN" altLang="en-US" sz="1100" dirty="0"/>
              <a:t>最后连接时间</a:t>
            </a:r>
          </a:p>
        </p:txBody>
      </p:sp>
      <p:sp>
        <p:nvSpPr>
          <p:cNvPr id="19" name="棱台 18">
            <a:hlinkClick r:id="rId3" action="ppaction://hlinksldjump"/>
          </p:cNvPr>
          <p:cNvSpPr/>
          <p:nvPr/>
        </p:nvSpPr>
        <p:spPr>
          <a:xfrm>
            <a:off x="5364088" y="5356448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rgbClr val="FF0000"/>
                </a:solidFill>
              </a:rPr>
              <a:t>安装新路由器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路由设置密码设置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7" name="棱台 6">
            <a:hlinkClick r:id="" action="ppaction://noaction"/>
          </p:cNvPr>
          <p:cNvSpPr/>
          <p:nvPr/>
        </p:nvSpPr>
        <p:spPr>
          <a:xfrm>
            <a:off x="62484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棱台 8">
            <a:hlinkClick r:id="" action="ppaction://noaction"/>
          </p:cNvPr>
          <p:cNvSpPr/>
          <p:nvPr/>
        </p:nvSpPr>
        <p:spPr>
          <a:xfrm>
            <a:off x="2057400" y="1905000"/>
            <a:ext cx="13716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路由状态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4478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zh-CN" sz="1600" dirty="0" smtClean="0"/>
              <a:t>设置</a:t>
            </a:r>
            <a:r>
              <a:rPr lang="zh-CN" altLang="zh-CN" sz="1600" dirty="0"/>
              <a:t>无线路由管理密码</a:t>
            </a:r>
            <a:endParaRPr lang="en-US" altLang="zh-CN" sz="1600" dirty="0"/>
          </a:p>
          <a:p>
            <a:pPr>
              <a:defRPr/>
            </a:pPr>
            <a:r>
              <a:rPr lang="zh-CN" altLang="zh-CN" sz="1600" dirty="0" smtClean="0"/>
              <a:t>原</a:t>
            </a:r>
            <a:r>
              <a:rPr lang="zh-CN" altLang="zh-CN" sz="1600" dirty="0"/>
              <a:t>帐号</a:t>
            </a:r>
            <a:r>
              <a:rPr lang="en-US" altLang="zh-CN" sz="1600" dirty="0"/>
              <a:t>          </a:t>
            </a:r>
            <a:r>
              <a:rPr lang="en-US" altLang="zh-CN" sz="1600" dirty="0" smtClean="0"/>
              <a:t>     </a:t>
            </a:r>
            <a:r>
              <a:rPr lang="zh-CN" altLang="zh-CN" sz="1600" dirty="0"/>
              <a:t>原密码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algn="just">
              <a:defRPr/>
            </a:pPr>
            <a:r>
              <a:rPr lang="zh-CN" altLang="zh-CN" sz="1600" dirty="0" smtClean="0"/>
              <a:t>新</a:t>
            </a:r>
            <a:r>
              <a:rPr lang="zh-CN" altLang="zh-CN" sz="1600" dirty="0"/>
              <a:t>帐号</a:t>
            </a:r>
            <a:r>
              <a:rPr lang="en-US" altLang="zh-CN" sz="1600" dirty="0"/>
              <a:t>          </a:t>
            </a:r>
            <a:r>
              <a:rPr lang="en-US" altLang="zh-CN" sz="1600" dirty="0" smtClean="0"/>
              <a:t>     </a:t>
            </a:r>
            <a:r>
              <a:rPr lang="zh-CN" altLang="zh-CN" sz="1600" dirty="0" smtClean="0"/>
              <a:t>新</a:t>
            </a:r>
            <a:r>
              <a:rPr lang="zh-CN" altLang="zh-CN" sz="1600" dirty="0"/>
              <a:t>密码</a:t>
            </a:r>
            <a:r>
              <a:rPr lang="en-US" altLang="zh-CN" sz="1600" dirty="0"/>
              <a:t> </a:t>
            </a:r>
            <a:endParaRPr lang="en-US" altLang="zh-CN" sz="1600" dirty="0">
              <a:latin typeface="Calibri" pitchFamily="34" charset="0"/>
            </a:endParaRPr>
          </a:p>
          <a:p>
            <a:pPr algn="just"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endParaRPr lang="en-US" altLang="zh-CN" sz="1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defRPr/>
            </a:pPr>
            <a:r>
              <a:rPr lang="zh-CN" altLang="zh-CN" sz="1600" dirty="0"/>
              <a:t>设置无线路由</a:t>
            </a:r>
            <a:r>
              <a:rPr lang="en-US" altLang="zh-CN" sz="1600" dirty="0" err="1"/>
              <a:t>WiFi</a:t>
            </a:r>
            <a:r>
              <a:rPr lang="zh-CN" altLang="zh-CN" sz="1600" dirty="0"/>
              <a:t>密码</a:t>
            </a:r>
          </a:p>
          <a:p>
            <a:pPr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原密码</a:t>
            </a:r>
            <a:r>
              <a:rPr lang="en-US" altLang="zh-CN" sz="1600" dirty="0"/>
              <a:t>      </a:t>
            </a:r>
            <a:endParaRPr lang="zh-CN" altLang="zh-CN" sz="1600" dirty="0"/>
          </a:p>
          <a:p>
            <a:pPr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新密码 </a:t>
            </a:r>
            <a:r>
              <a:rPr lang="en-US" altLang="zh-CN" sz="1600" dirty="0"/>
              <a:t>      </a:t>
            </a:r>
            <a:endParaRPr lang="zh-CN" altLang="zh-CN" sz="1600" dirty="0"/>
          </a:p>
          <a:p>
            <a:pPr>
              <a:defRPr/>
            </a:pPr>
            <a:r>
              <a:rPr lang="en-US" altLang="zh-CN" sz="1600" dirty="0" smtClean="0"/>
              <a:t>   </a:t>
            </a:r>
            <a:r>
              <a:rPr lang="zh-CN" altLang="zh-CN" sz="1600" dirty="0" smtClean="0"/>
              <a:t>确认</a:t>
            </a:r>
            <a:r>
              <a:rPr lang="zh-CN" altLang="zh-CN" sz="1600" dirty="0"/>
              <a:t>新密码 </a:t>
            </a:r>
            <a:r>
              <a:rPr lang="en-US" altLang="zh-CN" sz="1600" dirty="0"/>
              <a:t>    </a:t>
            </a:r>
            <a:endParaRPr lang="zh-CN" altLang="zh-CN" sz="1600" dirty="0"/>
          </a:p>
          <a:p>
            <a:pPr algn="just"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Calibri" pitchFamily="34" charset="0"/>
              </a:rPr>
              <a:t>    </a:t>
            </a:r>
            <a:endParaRPr lang="en-US" altLang="zh-CN" sz="16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sz="1600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</a:t>
            </a:r>
            <a:r>
              <a:rPr lang="en-US" altLang="zh-CN" sz="1100" dirty="0" smtClean="0"/>
              <a:t>Lenovo </a:t>
            </a:r>
            <a:r>
              <a:rPr lang="en-US" altLang="zh-CN" sz="1100" dirty="0" smtClean="0"/>
              <a:t>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6" name="棱台 5">
            <a:hlinkClick r:id="" action="ppaction://noaction"/>
          </p:cNvPr>
          <p:cNvSpPr/>
          <p:nvPr/>
        </p:nvSpPr>
        <p:spPr>
          <a:xfrm>
            <a:off x="41148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9718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9718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2004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9624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4196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棱台 26">
            <a:hlinkClick r:id="rId3" action="ppaction://hlinksldjump"/>
          </p:cNvPr>
          <p:cNvSpPr/>
          <p:nvPr/>
        </p:nvSpPr>
        <p:spPr>
          <a:xfrm>
            <a:off x="6172200" y="44196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28" name="棱台 27">
            <a:hlinkClick r:id="" action="ppaction://noaction"/>
          </p:cNvPr>
          <p:cNvSpPr/>
          <p:nvPr/>
        </p:nvSpPr>
        <p:spPr>
          <a:xfrm>
            <a:off x="6934200" y="44196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9" name="棱台 18">
            <a:hlinkClick r:id="rId4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棱台 28">
            <a:hlinkClick r:id="rId4" action="ppaction://hlinksldjump"/>
          </p:cNvPr>
          <p:cNvSpPr/>
          <p:nvPr/>
        </p:nvSpPr>
        <p:spPr>
          <a:xfrm>
            <a:off x="5292080" y="5356448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rgbClr val="FF0000"/>
                </a:solidFill>
              </a:rPr>
              <a:t>安装新路由器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路由设置软件设置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2" name="棱台 11">
            <a:hlinkClick r:id="" action="ppaction://noaction"/>
          </p:cNvPr>
          <p:cNvSpPr/>
          <p:nvPr/>
        </p:nvSpPr>
        <p:spPr>
          <a:xfrm>
            <a:off x="41910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棱台 5">
            <a:hlinkClick r:id="" action="ppaction://noaction"/>
          </p:cNvPr>
          <p:cNvSpPr/>
          <p:nvPr/>
        </p:nvSpPr>
        <p:spPr>
          <a:xfrm>
            <a:off x="2209800" y="1905000"/>
            <a:ext cx="13716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路由状态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4478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关闭窗口时     最小化                 是否允许弹窗 ● 否                                          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</a:t>
            </a:r>
            <a:r>
              <a:rPr lang="zh-CN" altLang="en-US" sz="1600" dirty="0" smtClean="0"/>
              <a:t>退出程序                                    ○ 是</a:t>
            </a:r>
            <a:endParaRPr lang="en-US" altLang="zh-CN" sz="1600" dirty="0" smtClean="0"/>
          </a:p>
          <a:p>
            <a:r>
              <a:rPr lang="zh-CN" altLang="en-US" sz="1600" dirty="0" smtClean="0"/>
              <a:t>开机自动运行      是                                                 所有设备连入均提示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</a:t>
            </a:r>
            <a:r>
              <a:rPr lang="zh-CN" altLang="en-US" sz="1600" dirty="0" smtClean="0"/>
              <a:t>否                                                 陌生设备连入才提示 </a:t>
            </a:r>
            <a:endParaRPr lang="en-US" altLang="zh-CN" sz="1600" dirty="0" smtClean="0"/>
          </a:p>
          <a:p>
            <a:r>
              <a:rPr lang="zh-CN" altLang="en-US" sz="1600" dirty="0" smtClean="0"/>
              <a:t>自动升级          是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</a:t>
            </a:r>
            <a:r>
              <a:rPr lang="zh-CN" altLang="en-US" sz="1600" dirty="0" smtClean="0"/>
              <a:t>否</a:t>
            </a:r>
            <a:endParaRPr lang="zh-CN" altLang="en-US" sz="1600" dirty="0"/>
          </a:p>
        </p:txBody>
      </p:sp>
      <p:sp>
        <p:nvSpPr>
          <p:cNvPr id="15" name="棱台 14">
            <a:hlinkClick r:id="rId2" action="ppaction://hlinksldjump"/>
          </p:cNvPr>
          <p:cNvSpPr/>
          <p:nvPr/>
        </p:nvSpPr>
        <p:spPr>
          <a:xfrm>
            <a:off x="4648200" y="4648200"/>
            <a:ext cx="533400" cy="2286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16" name="棱台 15">
            <a:hlinkClick r:id="rId2" action="ppaction://hlinksldjump"/>
          </p:cNvPr>
          <p:cNvSpPr/>
          <p:nvPr/>
        </p:nvSpPr>
        <p:spPr>
          <a:xfrm>
            <a:off x="5486400" y="4648200"/>
            <a:ext cx="533400" cy="2286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</a:t>
            </a:r>
            <a:r>
              <a:rPr lang="en-US" altLang="zh-CN" sz="1100" dirty="0" smtClean="0"/>
              <a:t>    </a:t>
            </a:r>
            <a:r>
              <a:rPr lang="en-US" altLang="zh-CN" sz="1100" dirty="0" smtClean="0"/>
              <a:t>Lenovo 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13" name="棱台 12">
            <a:hlinkClick r:id="" action="ppaction://noaction"/>
          </p:cNvPr>
          <p:cNvSpPr/>
          <p:nvPr/>
        </p:nvSpPr>
        <p:spPr>
          <a:xfrm>
            <a:off x="61722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棱台 17">
            <a:hlinkClick r:id="rId2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棱台 18">
            <a:hlinkClick r:id="rId2" action="ppaction://hlinksldjump"/>
          </p:cNvPr>
          <p:cNvSpPr/>
          <p:nvPr/>
        </p:nvSpPr>
        <p:spPr>
          <a:xfrm>
            <a:off x="5292080" y="5356448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rgbClr val="FF0000"/>
                </a:solidFill>
              </a:rPr>
              <a:t>安装新路由器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高级设置界面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1447800"/>
            <a:ext cx="7724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常规使用漂浮窗</a:t>
            </a:r>
            <a:endParaRPr lang="zh-CN" altLang="en-US" dirty="0"/>
          </a:p>
        </p:txBody>
      </p:sp>
      <p:sp>
        <p:nvSpPr>
          <p:cNvPr id="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71600" y="2286000"/>
            <a:ext cx="5105400" cy="6858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zh-CN" sz="2800" dirty="0" smtClean="0"/>
              <a:t>下载</a:t>
            </a:r>
            <a:r>
              <a:rPr lang="zh-CN" altLang="zh-CN" sz="2800" dirty="0"/>
              <a:t>：</a:t>
            </a:r>
            <a:r>
              <a:rPr lang="en-US" altLang="zh-CN" sz="2800" dirty="0"/>
              <a:t>XX KB  </a:t>
            </a:r>
            <a:r>
              <a:rPr lang="zh-CN" altLang="zh-CN" sz="2800" dirty="0"/>
              <a:t>上传：</a:t>
            </a:r>
            <a:r>
              <a:rPr lang="en-US" altLang="zh-CN" sz="2800" dirty="0"/>
              <a:t>XX KB</a:t>
            </a:r>
            <a:endParaRPr lang="zh-CN" altLang="zh-CN" sz="2800" dirty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常规使用任务栏</a:t>
            </a:r>
            <a:endParaRPr lang="zh-CN" altLang="en-US" dirty="0"/>
          </a:p>
        </p:txBody>
      </p:sp>
      <p:pic>
        <p:nvPicPr>
          <p:cNvPr id="12" name="图片 11" descr="路由软件图标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5638800"/>
            <a:ext cx="404835" cy="442913"/>
          </a:xfrm>
          <a:prstGeom prst="rect">
            <a:avLst/>
          </a:prstGeom>
        </p:spPr>
      </p:pic>
      <p:sp>
        <p:nvSpPr>
          <p:cNvPr id="13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43200" y="2743200"/>
            <a:ext cx="3657600" cy="2895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smtClean="0"/>
              <a:t>   查看路由状态</a:t>
            </a:r>
            <a:endParaRPr lang="en-US" altLang="zh-CN" sz="2800" smtClean="0"/>
          </a:p>
          <a:p>
            <a:pPr>
              <a:defRPr/>
            </a:pPr>
            <a:r>
              <a:rPr lang="zh-CN" altLang="en-US" sz="2800" smtClean="0"/>
              <a:t>   开机自动运行</a:t>
            </a:r>
            <a:endParaRPr lang="en-US" altLang="zh-CN" sz="2800" smtClean="0"/>
          </a:p>
          <a:p>
            <a:pPr>
              <a:defRPr/>
            </a:pPr>
            <a:r>
              <a:rPr lang="zh-CN" altLang="en-US" sz="2800" smtClean="0"/>
              <a:t>   软件版本与更新</a:t>
            </a:r>
            <a:endParaRPr lang="en-US" altLang="zh-CN" sz="2800" smtClean="0"/>
          </a:p>
          <a:p>
            <a:pPr>
              <a:defRPr/>
            </a:pPr>
            <a:r>
              <a:rPr lang="en-US" altLang="zh-CN" sz="2800" smtClean="0"/>
              <a:t>   </a:t>
            </a:r>
            <a:r>
              <a:rPr lang="zh-CN" altLang="en-US" sz="2800" smtClean="0"/>
              <a:t>密码设置</a:t>
            </a:r>
            <a:endParaRPr lang="en-US" altLang="zh-CN" sz="2800" smtClean="0"/>
          </a:p>
          <a:p>
            <a:pPr>
              <a:defRPr/>
            </a:pPr>
            <a:r>
              <a:rPr lang="en-US" altLang="zh-CN" sz="2800" smtClean="0"/>
              <a:t>   </a:t>
            </a:r>
            <a:r>
              <a:rPr lang="zh-CN" altLang="en-US" sz="2800" smtClean="0"/>
              <a:t>允许弹窗</a:t>
            </a:r>
            <a:endParaRPr lang="en-US" altLang="zh-CN" sz="2800" smtClean="0"/>
          </a:p>
          <a:p>
            <a:pPr>
              <a:defRPr/>
            </a:pPr>
            <a:r>
              <a:rPr lang="zh-CN" altLang="en-US" sz="2800" smtClean="0"/>
              <a:t>   退出</a:t>
            </a:r>
            <a:endParaRPr lang="zh-CN" altLang="zh-CN" sz="2800" smtClean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9400" y="3352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19400" y="4648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右键单击此图标出现菜单，左键双击图标出现设置框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一、软件开启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827584" y="5949280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“路由器管理”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7" name="菱形 6"/>
          <p:cNvSpPr/>
          <p:nvPr/>
        </p:nvSpPr>
        <p:spPr>
          <a:xfrm>
            <a:off x="611560" y="1628800"/>
            <a:ext cx="2088232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是否存有路由器的</a:t>
            </a:r>
            <a:r>
              <a:rPr lang="en-US" altLang="zh-CN" sz="1400" dirty="0" smtClean="0">
                <a:solidFill>
                  <a:schemeClr val="tx1"/>
                </a:solidFill>
              </a:rPr>
              <a:t>MAC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619672" y="2492896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1680" y="25649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2" name="菱形 11"/>
          <p:cNvSpPr/>
          <p:nvPr/>
        </p:nvSpPr>
        <p:spPr>
          <a:xfrm>
            <a:off x="539552" y="2996952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检测无线网卡是否打开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691680" y="3861048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63688" y="393305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5" name="菱形 14"/>
          <p:cNvSpPr/>
          <p:nvPr/>
        </p:nvSpPr>
        <p:spPr>
          <a:xfrm>
            <a:off x="611560" y="4365104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查找</a:t>
            </a:r>
            <a:r>
              <a:rPr lang="en-US" altLang="zh-CN" sz="1400" dirty="0" smtClean="0">
                <a:solidFill>
                  <a:schemeClr val="tx1"/>
                </a:solidFill>
              </a:rPr>
              <a:t>MAC</a:t>
            </a:r>
            <a:r>
              <a:rPr lang="zh-CN" altLang="en-US" sz="1400" dirty="0" smtClean="0">
                <a:solidFill>
                  <a:schemeClr val="tx1"/>
                </a:solidFill>
              </a:rPr>
              <a:t>对应的路由器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691680" y="5229200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63688" y="53012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找到</a:t>
            </a:r>
            <a:endParaRPr lang="zh-CN" altLang="en-US" sz="1400" dirty="0"/>
          </a:p>
        </p:txBody>
      </p:sp>
      <p:sp>
        <p:nvSpPr>
          <p:cNvPr id="18" name="右箭头 17"/>
          <p:cNvSpPr/>
          <p:nvPr/>
        </p:nvSpPr>
        <p:spPr>
          <a:xfrm>
            <a:off x="2771800" y="1988840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72200" y="15567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20" name="流程图: 过程 19"/>
          <p:cNvSpPr/>
          <p:nvPr/>
        </p:nvSpPr>
        <p:spPr>
          <a:xfrm>
            <a:off x="7092280" y="1700808"/>
            <a:ext cx="1835696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“路由器安装”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24" name="右箭头 23"/>
          <p:cNvSpPr/>
          <p:nvPr/>
        </p:nvSpPr>
        <p:spPr>
          <a:xfrm>
            <a:off x="3140224" y="4777407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832" y="492142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找不到</a:t>
            </a:r>
            <a:endParaRPr lang="zh-CN" altLang="en-US" sz="1400" dirty="0"/>
          </a:p>
        </p:txBody>
      </p:sp>
      <p:sp>
        <p:nvSpPr>
          <p:cNvPr id="27" name="流程图: 过程 26"/>
          <p:cNvSpPr/>
          <p:nvPr/>
        </p:nvSpPr>
        <p:spPr>
          <a:xfrm>
            <a:off x="611560" y="620688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双击打开软件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1619672" y="112474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635896" y="1556792"/>
            <a:ext cx="2448272" cy="86409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7904" y="155679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您是要安装新路由器吗？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4139952" y="206084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860032" y="206084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否</a:t>
            </a:r>
            <a:endParaRPr lang="en-US" altLang="zh-CN" sz="1200" dirty="0" smtClean="0"/>
          </a:p>
        </p:txBody>
      </p:sp>
      <p:sp>
        <p:nvSpPr>
          <p:cNvPr id="41" name="右箭头 40"/>
          <p:cNvSpPr/>
          <p:nvPr/>
        </p:nvSpPr>
        <p:spPr>
          <a:xfrm>
            <a:off x="6228184" y="1988840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15816" y="206084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43" name="右箭头 42"/>
          <p:cNvSpPr/>
          <p:nvPr/>
        </p:nvSpPr>
        <p:spPr>
          <a:xfrm>
            <a:off x="2987824" y="335699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059832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45" name="流程图: 过程 44"/>
          <p:cNvSpPr/>
          <p:nvPr/>
        </p:nvSpPr>
        <p:spPr>
          <a:xfrm>
            <a:off x="3995936" y="3212976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“无线网卡故障处理（一）”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46" name="下箭头 45"/>
          <p:cNvSpPr/>
          <p:nvPr/>
        </p:nvSpPr>
        <p:spPr>
          <a:xfrm flipV="1">
            <a:off x="4788024" y="1196752"/>
            <a:ext cx="7200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860032" y="11967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48" name="矩形 47"/>
          <p:cNvSpPr/>
          <p:nvPr/>
        </p:nvSpPr>
        <p:spPr>
          <a:xfrm>
            <a:off x="3779912" y="260648"/>
            <a:ext cx="2448272" cy="86409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9912" y="314072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您还没有联想无线路由器，请登录</a:t>
            </a:r>
            <a:r>
              <a:rPr lang="en-US" altLang="zh-CN" sz="1400" dirty="0" smtClean="0">
                <a:hlinkClick r:id="rId2"/>
              </a:rPr>
              <a:t>www.lenovo.com</a:t>
            </a:r>
            <a:r>
              <a:rPr lang="zh-CN" altLang="en-US" sz="1400" dirty="0" smtClean="0"/>
              <a:t>购买。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923928" y="4365104"/>
            <a:ext cx="2664296" cy="1296144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55976" y="494116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</a:t>
            </a:r>
            <a:endParaRPr lang="en-US" altLang="zh-CN" sz="1200" dirty="0" smtClean="0"/>
          </a:p>
        </p:txBody>
      </p:sp>
      <p:sp>
        <p:nvSpPr>
          <p:cNvPr id="55" name="矩形 54"/>
          <p:cNvSpPr/>
          <p:nvPr/>
        </p:nvSpPr>
        <p:spPr>
          <a:xfrm>
            <a:off x="4355976" y="5229200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否，我要安装新路由器</a:t>
            </a:r>
            <a:endParaRPr lang="en-US" altLang="zh-CN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923928" y="434594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未能找到您的无线路由器，您是要对已有的路由器进行管理吗？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04248" y="441736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58" name="流程图: 过程 57"/>
          <p:cNvSpPr/>
          <p:nvPr/>
        </p:nvSpPr>
        <p:spPr>
          <a:xfrm>
            <a:off x="7416824" y="4509120"/>
            <a:ext cx="1835696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“路由器电源故障处理（二）”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59" name="右箭头 58"/>
          <p:cNvSpPr/>
          <p:nvPr/>
        </p:nvSpPr>
        <p:spPr>
          <a:xfrm>
            <a:off x="6660232" y="4725144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716016" y="58772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61" name="流程图: 过程 60"/>
          <p:cNvSpPr/>
          <p:nvPr/>
        </p:nvSpPr>
        <p:spPr>
          <a:xfrm>
            <a:off x="4499992" y="6353944"/>
            <a:ext cx="1835696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“路由器安装”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63" name="下箭头 62"/>
          <p:cNvSpPr/>
          <p:nvPr/>
        </p:nvSpPr>
        <p:spPr>
          <a:xfrm>
            <a:off x="5220072" y="580526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常规使用弹窗</a:t>
            </a:r>
            <a:endParaRPr lang="zh-CN" altLang="en-US" dirty="0"/>
          </a:p>
        </p:txBody>
      </p:sp>
      <p:sp>
        <p:nvSpPr>
          <p:cNvPr id="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743200" y="2743200"/>
            <a:ext cx="3657600" cy="2895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5400" dirty="0" smtClean="0">
                <a:latin typeface="Arial" pitchFamily="34" charset="0"/>
              </a:rPr>
              <a:t>XXX</a:t>
            </a:r>
            <a:r>
              <a:rPr lang="zh-CN" altLang="en-US" sz="5400" dirty="0" smtClean="0">
                <a:latin typeface="Arial" pitchFamily="34" charset="0"/>
              </a:rPr>
              <a:t>已连接到路由</a:t>
            </a:r>
            <a:endParaRPr lang="zh-CN" sz="5400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有新设备接入路由时，屏幕右下角出现弹窗，出现</a:t>
            </a:r>
            <a:r>
              <a:rPr lang="en-US" altLang="zh-CN" dirty="0" smtClean="0">
                <a:solidFill>
                  <a:schemeClr val="tx2"/>
                </a:solidFill>
              </a:rPr>
              <a:t>3s</a:t>
            </a:r>
            <a:r>
              <a:rPr lang="zh-CN" altLang="en-US" dirty="0" smtClean="0">
                <a:solidFill>
                  <a:schemeClr val="tx2"/>
                </a:solidFill>
              </a:rPr>
              <a:t>后自动消失，双击此弹窗进入连接设备列表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05273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新路由器安装程序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二、路由器安装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3455368" y="6597352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进入“宽带设置”模块</a:t>
            </a:r>
          </a:p>
        </p:txBody>
      </p:sp>
      <p:sp>
        <p:nvSpPr>
          <p:cNvPr id="7" name="菱形 6"/>
          <p:cNvSpPr/>
          <p:nvPr/>
        </p:nvSpPr>
        <p:spPr>
          <a:xfrm>
            <a:off x="3239344" y="1700808"/>
            <a:ext cx="2088232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检测无线网卡是否打开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247456" y="2564904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19464" y="26369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2" name="菱形 11"/>
          <p:cNvSpPr/>
          <p:nvPr/>
        </p:nvSpPr>
        <p:spPr>
          <a:xfrm>
            <a:off x="3167336" y="2852936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查找名为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new_lenovo</a:t>
            </a:r>
            <a:r>
              <a:rPr lang="zh-CN" altLang="en-US" sz="1400" dirty="0" smtClean="0">
                <a:solidFill>
                  <a:schemeClr val="tx1"/>
                </a:solidFill>
              </a:rPr>
              <a:t>的无线网络标识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319464" y="3717032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91472" y="378904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找到</a:t>
            </a:r>
          </a:p>
        </p:txBody>
      </p:sp>
      <p:sp>
        <p:nvSpPr>
          <p:cNvPr id="15" name="菱形 14"/>
          <p:cNvSpPr/>
          <p:nvPr/>
        </p:nvSpPr>
        <p:spPr>
          <a:xfrm>
            <a:off x="3239344" y="5373216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与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new_lenovo</a:t>
            </a:r>
            <a:r>
              <a:rPr lang="zh-CN" altLang="en-US" sz="1400" dirty="0" smtClean="0">
                <a:solidFill>
                  <a:schemeClr val="tx1"/>
                </a:solidFill>
              </a:rPr>
              <a:t>相连接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319464" y="6237312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91472" y="630932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连接上</a:t>
            </a:r>
            <a:endParaRPr lang="zh-CN" altLang="en-US" sz="1400" dirty="0"/>
          </a:p>
        </p:txBody>
      </p:sp>
      <p:sp>
        <p:nvSpPr>
          <p:cNvPr id="18" name="右箭头 17"/>
          <p:cNvSpPr/>
          <p:nvPr/>
        </p:nvSpPr>
        <p:spPr>
          <a:xfrm>
            <a:off x="5615608" y="2060848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87616" y="22048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20" name="流程图: 过程 19"/>
          <p:cNvSpPr/>
          <p:nvPr/>
        </p:nvSpPr>
        <p:spPr>
          <a:xfrm>
            <a:off x="6623720" y="1916832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“无线网卡故障处理（一）”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21" name="右箭头 20"/>
          <p:cNvSpPr/>
          <p:nvPr/>
        </p:nvSpPr>
        <p:spPr>
          <a:xfrm>
            <a:off x="5615608" y="3265239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87616" y="340925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没找到</a:t>
            </a:r>
            <a:endParaRPr lang="zh-CN" altLang="en-US" sz="1400" dirty="0"/>
          </a:p>
        </p:txBody>
      </p:sp>
      <p:sp>
        <p:nvSpPr>
          <p:cNvPr id="23" name="流程图: 过程 22"/>
          <p:cNvSpPr/>
          <p:nvPr/>
        </p:nvSpPr>
        <p:spPr>
          <a:xfrm>
            <a:off x="6623720" y="3121223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“路由器电源故障</a:t>
            </a:r>
            <a:r>
              <a:rPr lang="zh-CN" altLang="en-US" sz="1400" dirty="0" smtClean="0">
                <a:solidFill>
                  <a:schemeClr val="tx1"/>
                </a:solidFill>
              </a:rPr>
              <a:t>处理（一）”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768008" y="5785519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87616" y="592953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连不上</a:t>
            </a:r>
            <a:endParaRPr lang="zh-CN" altLang="en-US" sz="1400" dirty="0"/>
          </a:p>
        </p:txBody>
      </p:sp>
      <p:sp>
        <p:nvSpPr>
          <p:cNvPr id="26" name="流程图: 过程 25"/>
          <p:cNvSpPr/>
          <p:nvPr/>
        </p:nvSpPr>
        <p:spPr>
          <a:xfrm>
            <a:off x="6776120" y="5641503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“无线网卡故障处理（二）”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9512" y="4149080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新</a:t>
            </a:r>
            <a:r>
              <a:rPr lang="zh-CN" altLang="en-US" sz="1600" dirty="0" smtClean="0"/>
              <a:t>出厂路由器的无线网络标识默认为</a:t>
            </a:r>
            <a:r>
              <a:rPr lang="en-US" altLang="zh-CN" sz="1600" dirty="0" err="1" smtClean="0"/>
              <a:t>new_lenovo</a:t>
            </a:r>
            <a:r>
              <a:rPr lang="zh-CN" altLang="en-US" sz="1600" dirty="0" smtClean="0"/>
              <a:t>，一旦连接成功，该标识将自动变为 唯一标识</a:t>
            </a:r>
            <a:r>
              <a:rPr lang="en-US" altLang="zh-CN" sz="1600" dirty="0" err="1" smtClean="0"/>
              <a:t>Lenovoxxxx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（如</a:t>
            </a:r>
            <a:r>
              <a:rPr lang="en-US" altLang="zh-CN" sz="1600" dirty="0" smtClean="0"/>
              <a:t>Lenovo75869)</a:t>
            </a:r>
            <a:endParaRPr lang="zh-CN" altLang="en-US" sz="1600" dirty="0"/>
          </a:p>
        </p:txBody>
      </p:sp>
      <p:sp>
        <p:nvSpPr>
          <p:cNvPr id="27" name="菱形 26"/>
          <p:cNvSpPr/>
          <p:nvPr/>
        </p:nvSpPr>
        <p:spPr>
          <a:xfrm>
            <a:off x="3167336" y="4149080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找到几个？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4319464" y="5013176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91472" y="50131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一个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43600" y="41490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&gt;1</a:t>
            </a:r>
            <a:r>
              <a:rPr lang="zh-CN" altLang="en-US" sz="1400" dirty="0" smtClean="0"/>
              <a:t>个</a:t>
            </a:r>
            <a:endParaRPr lang="zh-CN" altLang="en-US" sz="1400" dirty="0"/>
          </a:p>
        </p:txBody>
      </p:sp>
      <p:sp>
        <p:nvSpPr>
          <p:cNvPr id="32" name="右箭头 31"/>
          <p:cNvSpPr/>
          <p:nvPr/>
        </p:nvSpPr>
        <p:spPr>
          <a:xfrm>
            <a:off x="5471592" y="4581128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63680" y="3952220"/>
            <a:ext cx="2664296" cy="1296144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79704" y="4797152"/>
            <a:ext cx="1080120" cy="16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XXXXXXXXXXX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63680" y="393305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找到多台新路由器，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地址如下，请确认您要安装哪台路由器？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6479704" y="4509120"/>
            <a:ext cx="1080120" cy="16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XXXXXXXXXXX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91872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4885" y="4913734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991872" y="44371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如何查看路由器的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</a:t>
            </a:r>
            <a:endParaRPr lang="zh-CN" altLang="en-US" sz="1000" dirty="0"/>
          </a:p>
        </p:txBody>
      </p:sp>
      <p:cxnSp>
        <p:nvCxnSpPr>
          <p:cNvPr id="43" name="肘形连接符 42"/>
          <p:cNvCxnSpPr/>
          <p:nvPr/>
        </p:nvCxnSpPr>
        <p:spPr>
          <a:xfrm rot="10800000" flipV="1">
            <a:off x="5039544" y="5013176"/>
            <a:ext cx="1152128" cy="576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43808" y="260648"/>
            <a:ext cx="2664296" cy="980728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5816" y="33265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宽带接入动画与电源开启动画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095328" y="809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07496" y="737320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392" y="881336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下箭头 53"/>
          <p:cNvSpPr/>
          <p:nvPr/>
        </p:nvSpPr>
        <p:spPr>
          <a:xfrm>
            <a:off x="4247456" y="1268760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403648" y="1700808"/>
            <a:ext cx="1763688" cy="720080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3648" y="1772816"/>
            <a:ext cx="183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检测与路由器的连接中，请稍候</a:t>
            </a: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、宽带设置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395536" y="6165304"/>
            <a:ext cx="244827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“无线网络设置”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7" name="菱形 6"/>
          <p:cNvSpPr/>
          <p:nvPr/>
        </p:nvSpPr>
        <p:spPr>
          <a:xfrm>
            <a:off x="611560" y="980728"/>
            <a:ext cx="2088232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检测路由器</a:t>
            </a:r>
            <a:r>
              <a:rPr lang="en-US" altLang="zh-CN" sz="1400" dirty="0" smtClean="0">
                <a:solidFill>
                  <a:schemeClr val="tx1"/>
                </a:solidFill>
              </a:rPr>
              <a:t>WAN</a:t>
            </a:r>
            <a:r>
              <a:rPr lang="zh-CN" altLang="en-US" sz="1400" dirty="0" smtClean="0">
                <a:solidFill>
                  <a:schemeClr val="tx1"/>
                </a:solidFill>
              </a:rPr>
              <a:t>口是否连接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619672" y="184482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1680" y="19168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2" name="菱形 11"/>
          <p:cNvSpPr/>
          <p:nvPr/>
        </p:nvSpPr>
        <p:spPr>
          <a:xfrm>
            <a:off x="539552" y="2348880"/>
            <a:ext cx="2304256" cy="57606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检测宽带上网方式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619672" y="292494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91680" y="29969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静态</a:t>
            </a:r>
            <a:r>
              <a:rPr lang="en-US" altLang="zh-CN" sz="1400" dirty="0" smtClean="0"/>
              <a:t>IP</a:t>
            </a:r>
            <a:endParaRPr lang="zh-CN" altLang="en-US" sz="1400" dirty="0"/>
          </a:p>
        </p:txBody>
      </p:sp>
      <p:sp>
        <p:nvSpPr>
          <p:cNvPr id="16" name="下箭头 15"/>
          <p:cNvSpPr/>
          <p:nvPr/>
        </p:nvSpPr>
        <p:spPr>
          <a:xfrm>
            <a:off x="1547664" y="5589240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19672" y="55892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连接上</a:t>
            </a:r>
            <a:endParaRPr lang="zh-CN" altLang="en-US" sz="1400" dirty="0"/>
          </a:p>
        </p:txBody>
      </p:sp>
      <p:sp>
        <p:nvSpPr>
          <p:cNvPr id="18" name="右箭头 17"/>
          <p:cNvSpPr/>
          <p:nvPr/>
        </p:nvSpPr>
        <p:spPr>
          <a:xfrm>
            <a:off x="2987824" y="1340768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9832" y="148478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20" name="流程图: 过程 19"/>
          <p:cNvSpPr/>
          <p:nvPr/>
        </p:nvSpPr>
        <p:spPr>
          <a:xfrm>
            <a:off x="3995936" y="1196752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</a:t>
            </a:r>
            <a:r>
              <a:rPr lang="en-US" altLang="zh-CN" sz="1400" dirty="0" smtClean="0">
                <a:solidFill>
                  <a:schemeClr val="tx1"/>
                </a:solidFill>
              </a:rPr>
              <a:t>WAN</a:t>
            </a:r>
            <a:r>
              <a:rPr lang="zh-CN" altLang="en-US" sz="1400" dirty="0" smtClean="0">
                <a:solidFill>
                  <a:schemeClr val="tx1"/>
                </a:solidFill>
              </a:rPr>
              <a:t>口故障处理”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987824" y="2761183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87824" y="285293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动态</a:t>
            </a:r>
            <a:r>
              <a:rPr lang="en-US" altLang="zh-CN" sz="1400" dirty="0" smtClean="0"/>
              <a:t>IP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51520" y="3573016"/>
            <a:ext cx="2448272" cy="86409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3573016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输入运营商提供的静态</a:t>
            </a:r>
            <a:r>
              <a:rPr lang="en-US" altLang="zh-CN" sz="1400" dirty="0" smtClean="0">
                <a:solidFill>
                  <a:schemeClr val="tx1"/>
                </a:solidFill>
              </a:rPr>
              <a:t>IP</a:t>
            </a:r>
            <a:r>
              <a:rPr lang="zh-CN" altLang="en-US" sz="1400" dirty="0" smtClean="0">
                <a:solidFill>
                  <a:schemeClr val="tx1"/>
                </a:solidFill>
              </a:rPr>
              <a:t>地址（如：</a:t>
            </a:r>
            <a:r>
              <a:rPr lang="en-US" altLang="zh-CN" sz="1400" dirty="0" smtClean="0">
                <a:solidFill>
                  <a:schemeClr val="tx1"/>
                </a:solidFill>
              </a:rPr>
              <a:t>60.25.34.2)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395536" y="4149080"/>
            <a:ext cx="144016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23728" y="4221088"/>
            <a:ext cx="5760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下一步</a:t>
            </a:r>
            <a:endParaRPr lang="zh-CN" altLang="en-US" sz="1000" dirty="0"/>
          </a:p>
        </p:txBody>
      </p:sp>
      <p:sp>
        <p:nvSpPr>
          <p:cNvPr id="31" name="菱形 30"/>
          <p:cNvSpPr/>
          <p:nvPr/>
        </p:nvSpPr>
        <p:spPr>
          <a:xfrm>
            <a:off x="395536" y="5013176"/>
            <a:ext cx="2304256" cy="57606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是否能连上互联网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1573953" y="4437112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59832" y="53732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36" name="菱形 35"/>
          <p:cNvSpPr/>
          <p:nvPr/>
        </p:nvSpPr>
        <p:spPr>
          <a:xfrm>
            <a:off x="3851920" y="2492896"/>
            <a:ext cx="2304256" cy="57606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是否能连上互联网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6300192" y="2761183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00192" y="28529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39" name="流程图: 过程 38"/>
          <p:cNvSpPr/>
          <p:nvPr/>
        </p:nvSpPr>
        <p:spPr>
          <a:xfrm>
            <a:off x="7092280" y="2564904"/>
            <a:ext cx="1908720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“无线网络设置”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6056" y="3140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42" name="下箭头 41"/>
          <p:cNvSpPr/>
          <p:nvPr/>
        </p:nvSpPr>
        <p:spPr>
          <a:xfrm>
            <a:off x="5004048" y="3068960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51920" y="3717032"/>
            <a:ext cx="244827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3928" y="3717032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请输入运营商提供的宽带账号和密码</a:t>
            </a:r>
          </a:p>
          <a:p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4427984" y="4293096"/>
            <a:ext cx="108012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724128" y="4365104"/>
            <a:ext cx="5760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确认</a:t>
            </a:r>
            <a:endParaRPr lang="zh-CN" altLang="en-US" sz="1000" dirty="0"/>
          </a:p>
        </p:txBody>
      </p:sp>
      <p:cxnSp>
        <p:nvCxnSpPr>
          <p:cNvPr id="67" name="肘形连接符 66"/>
          <p:cNvCxnSpPr/>
          <p:nvPr/>
        </p:nvCxnSpPr>
        <p:spPr>
          <a:xfrm flipV="1">
            <a:off x="2771800" y="3933056"/>
            <a:ext cx="12700" cy="1368152"/>
          </a:xfrm>
          <a:prstGeom prst="bentConnector4">
            <a:avLst>
              <a:gd name="adj1" fmla="val 4023529"/>
              <a:gd name="adj2" fmla="val 988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427984" y="4581128"/>
            <a:ext cx="108012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851920" y="427335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账号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51920" y="450912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密码</a:t>
            </a:r>
            <a:endParaRPr lang="zh-CN" altLang="en-US" sz="1400" dirty="0"/>
          </a:p>
        </p:txBody>
      </p:sp>
      <p:sp>
        <p:nvSpPr>
          <p:cNvPr id="77" name="流程图: 过程 76"/>
          <p:cNvSpPr/>
          <p:nvPr/>
        </p:nvSpPr>
        <p:spPr>
          <a:xfrm>
            <a:off x="3923928" y="6317704"/>
            <a:ext cx="244827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“无线网络设置”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78" name="下箭头 77"/>
          <p:cNvSpPr/>
          <p:nvPr/>
        </p:nvSpPr>
        <p:spPr>
          <a:xfrm>
            <a:off x="5076056" y="5741640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148064" y="57416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连接上</a:t>
            </a:r>
            <a:endParaRPr lang="zh-CN" altLang="en-US" sz="1400" dirty="0"/>
          </a:p>
        </p:txBody>
      </p:sp>
      <p:sp>
        <p:nvSpPr>
          <p:cNvPr id="80" name="菱形 79"/>
          <p:cNvSpPr/>
          <p:nvPr/>
        </p:nvSpPr>
        <p:spPr>
          <a:xfrm>
            <a:off x="3923928" y="5165576"/>
            <a:ext cx="2304256" cy="57606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是否能连上互联网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5076056" y="4941168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660232" y="55172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cxnSp>
        <p:nvCxnSpPr>
          <p:cNvPr id="85" name="肘形连接符 66"/>
          <p:cNvCxnSpPr/>
          <p:nvPr/>
        </p:nvCxnSpPr>
        <p:spPr>
          <a:xfrm flipV="1">
            <a:off x="6372200" y="4077072"/>
            <a:ext cx="12700" cy="1368152"/>
          </a:xfrm>
          <a:prstGeom prst="bentConnector4">
            <a:avLst>
              <a:gd name="adj1" fmla="val 4023529"/>
              <a:gd name="adj2" fmla="val 988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724128" y="4581128"/>
            <a:ext cx="57606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返回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、无线设置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051720" y="2852936"/>
            <a:ext cx="4248472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285293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您的无线路由器名称为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lenovo5678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请设置无线访问密码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563888" y="3789040"/>
            <a:ext cx="158417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95736" y="342900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无线密码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5736" y="369728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密码确认</a:t>
            </a:r>
            <a:endParaRPr lang="zh-CN" altLang="en-US" sz="1400" dirty="0"/>
          </a:p>
        </p:txBody>
      </p:sp>
      <p:sp>
        <p:nvSpPr>
          <p:cNvPr id="34" name="下箭头 33"/>
          <p:cNvSpPr/>
          <p:nvPr/>
        </p:nvSpPr>
        <p:spPr>
          <a:xfrm>
            <a:off x="3995936" y="4797152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2411760" y="5301208"/>
            <a:ext cx="3744416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将无线</a:t>
            </a:r>
            <a:r>
              <a:rPr lang="zh-CN" altLang="en-US" sz="1400" dirty="0" smtClean="0">
                <a:solidFill>
                  <a:schemeClr val="tx1"/>
                </a:solidFill>
              </a:rPr>
              <a:t>网络标识和密码在电脑无线网卡端保存并设置成默认连接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4067944" y="5877272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2555776" y="6309320"/>
            <a:ext cx="3744416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进入“完成”模块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3429000"/>
            <a:ext cx="158417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87824" y="4365104"/>
            <a:ext cx="864096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确认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4211960" y="4356720"/>
            <a:ext cx="792088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195736" y="332656"/>
            <a:ext cx="3960440" cy="1728192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404664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您已经连接到</a:t>
            </a:r>
            <a:r>
              <a:rPr lang="en-US" altLang="zh-CN" sz="1400" dirty="0" smtClean="0"/>
              <a:t>Internet</a:t>
            </a:r>
            <a:r>
              <a:rPr lang="zh-CN" altLang="en-US" sz="1400" dirty="0" smtClean="0"/>
              <a:t>，可以上网了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为了您的网络和路由安全，我们强烈您设置无线访问密码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2771800" y="1556792"/>
            <a:ext cx="1224136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现在设置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427984" y="15567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以后再说</a:t>
            </a:r>
            <a:endParaRPr lang="zh-CN" altLang="en-US" sz="1400" dirty="0"/>
          </a:p>
        </p:txBody>
      </p:sp>
      <p:sp>
        <p:nvSpPr>
          <p:cNvPr id="25" name="下箭头 24"/>
          <p:cNvSpPr/>
          <p:nvPr/>
        </p:nvSpPr>
        <p:spPr>
          <a:xfrm>
            <a:off x="3851920" y="220486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23928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72200" y="83671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cxnSp>
        <p:nvCxnSpPr>
          <p:cNvPr id="49" name="直接连接符 48"/>
          <p:cNvCxnSpPr>
            <a:stCxn id="17" idx="3"/>
          </p:cNvCxnSpPr>
          <p:nvPr/>
        </p:nvCxnSpPr>
        <p:spPr>
          <a:xfrm>
            <a:off x="6156176" y="119675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380312" y="1196752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6228184" y="558924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4016" y="3789040"/>
            <a:ext cx="1403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r>
              <a:rPr lang="zh-CN" altLang="en-US" dirty="0" smtClean="0"/>
              <a:t>无线加密方式默认为</a:t>
            </a:r>
            <a:r>
              <a:rPr lang="en-US" altLang="zh-CN" dirty="0" smtClean="0"/>
              <a:t>WPA2-AES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五、完成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475656" y="1556792"/>
            <a:ext cx="4392488" cy="2232248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9672" y="2060848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您已成功连上互联网</a:t>
            </a:r>
            <a:r>
              <a:rPr lang="zh-CN" altLang="en-US" sz="1400" dirty="0" smtClean="0"/>
              <a:t>，</a:t>
            </a:r>
            <a:r>
              <a:rPr lang="zh-CN" altLang="en-US" sz="1400" dirty="0" smtClean="0"/>
              <a:t>您路由器的名字是</a:t>
            </a:r>
            <a:r>
              <a:rPr lang="en-US" altLang="zh-CN" sz="1400" dirty="0" smtClean="0">
                <a:solidFill>
                  <a:srgbClr val="FF0000"/>
                </a:solidFill>
              </a:rPr>
              <a:t>Lenovo5678, </a:t>
            </a:r>
            <a:r>
              <a:rPr lang="zh-CN" altLang="en-US" sz="1400" dirty="0" smtClean="0"/>
              <a:t>请</a:t>
            </a:r>
            <a:r>
              <a:rPr lang="zh-CN" altLang="en-US" sz="1400" dirty="0" smtClean="0"/>
              <a:t>将您的宽带帐号和无线网络密码妥善保存！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3491880" y="2924944"/>
            <a:ext cx="936104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确认</a:t>
            </a:r>
          </a:p>
        </p:txBody>
      </p:sp>
      <p:sp>
        <p:nvSpPr>
          <p:cNvPr id="6" name="下箭头 5"/>
          <p:cNvSpPr/>
          <p:nvPr/>
        </p:nvSpPr>
        <p:spPr>
          <a:xfrm>
            <a:off x="3635896" y="3933056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2843808" y="4581128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“路由器管理”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无线网卡故障处理（一）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755576" y="5877272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</a:t>
            </a:r>
            <a:r>
              <a:rPr lang="zh-CN" altLang="en-US" sz="1400" dirty="0" smtClean="0">
                <a:solidFill>
                  <a:schemeClr val="tx1"/>
                </a:solidFill>
              </a:rPr>
              <a:t>安装</a:t>
            </a:r>
            <a:r>
              <a:rPr lang="zh-CN" altLang="en-US" sz="1400" dirty="0" smtClean="0">
                <a:solidFill>
                  <a:schemeClr val="tx1"/>
                </a:solidFill>
              </a:rPr>
              <a:t>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7" name="菱形 6"/>
          <p:cNvSpPr/>
          <p:nvPr/>
        </p:nvSpPr>
        <p:spPr>
          <a:xfrm>
            <a:off x="611560" y="980728"/>
            <a:ext cx="2088232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检测无线网卡是否打开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619672" y="1844824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1680" y="19168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13" name="下箭头 12"/>
          <p:cNvSpPr/>
          <p:nvPr/>
        </p:nvSpPr>
        <p:spPr>
          <a:xfrm>
            <a:off x="1619672" y="3717032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67544" y="4221088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检测无线网卡是否打开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619672" y="5229200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19672" y="53012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8" name="右箭头 17"/>
          <p:cNvSpPr/>
          <p:nvPr/>
        </p:nvSpPr>
        <p:spPr>
          <a:xfrm>
            <a:off x="2987824" y="1340768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9832" y="148478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20" name="流程图: 过程 19"/>
          <p:cNvSpPr/>
          <p:nvPr/>
        </p:nvSpPr>
        <p:spPr>
          <a:xfrm>
            <a:off x="3995936" y="1196752"/>
            <a:ext cx="2232248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回到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“路由器安装”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26" name="流程图: 过程 25"/>
          <p:cNvSpPr/>
          <p:nvPr/>
        </p:nvSpPr>
        <p:spPr>
          <a:xfrm>
            <a:off x="6804248" y="2996952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“无线网卡故障处理（二）”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27" name="矩形 26"/>
          <p:cNvSpPr/>
          <p:nvPr/>
        </p:nvSpPr>
        <p:spPr>
          <a:xfrm>
            <a:off x="395536" y="2420888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247373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请按照如下动画提示开启电脑的无线网卡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30689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7744" y="3212976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347864" y="3933056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7864" y="398590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您的无线网卡开关仍然未打开，请按照如下动画提示开启您电脑的无线网卡</a:t>
            </a:r>
            <a:endParaRPr lang="zh-CN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6438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48064" y="4725144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sp>
        <p:nvSpPr>
          <p:cNvPr id="36" name="右箭头 35"/>
          <p:cNvSpPr/>
          <p:nvPr/>
        </p:nvSpPr>
        <p:spPr>
          <a:xfrm>
            <a:off x="2771800" y="4581128"/>
            <a:ext cx="5040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6804248" y="5877272"/>
            <a:ext cx="2088232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“路由器安装”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38" name="菱形 37"/>
          <p:cNvSpPr/>
          <p:nvPr/>
        </p:nvSpPr>
        <p:spPr>
          <a:xfrm>
            <a:off x="6516216" y="4221088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检测无线网卡是否打开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7668344" y="5229200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68344" y="53012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1" name="上箭头 40"/>
          <p:cNvSpPr/>
          <p:nvPr/>
        </p:nvSpPr>
        <p:spPr>
          <a:xfrm>
            <a:off x="7668344" y="3573016"/>
            <a:ext cx="45719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40352" y="371703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43" name="右箭头 42"/>
          <p:cNvSpPr/>
          <p:nvPr/>
        </p:nvSpPr>
        <p:spPr>
          <a:xfrm>
            <a:off x="6156176" y="4653136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140968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957" y="4725144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无线网卡故障处理（二）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429937" y="2204864"/>
            <a:ext cx="117727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203848" y="515719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1520" y="4509120"/>
            <a:ext cx="2880320" cy="1440160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450912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将路由器接上电源，并按下电源开关，等待路由器的电源灯变绿色、局域网指示灯（</a:t>
            </a:r>
            <a:r>
              <a:rPr lang="en-US" altLang="zh-CN" sz="1400" dirty="0" smtClean="0"/>
              <a:t>1234</a:t>
            </a:r>
            <a:r>
              <a:rPr lang="zh-CN" altLang="en-US" sz="1400" dirty="0" smtClean="0"/>
              <a:t>指示灯中任意一个）为绿色</a:t>
            </a:r>
            <a:endParaRPr lang="zh-CN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27584" y="54452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51720" y="5373216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sp>
        <p:nvSpPr>
          <p:cNvPr id="37" name="流程图: 过程 36"/>
          <p:cNvSpPr/>
          <p:nvPr/>
        </p:nvSpPr>
        <p:spPr>
          <a:xfrm>
            <a:off x="7236296" y="4941168"/>
            <a:ext cx="1656184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“宽带设置”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38" name="菱形 37"/>
          <p:cNvSpPr/>
          <p:nvPr/>
        </p:nvSpPr>
        <p:spPr>
          <a:xfrm>
            <a:off x="4067944" y="4725144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检测电脑</a:t>
            </a:r>
            <a:r>
              <a:rPr lang="en-US" altLang="zh-CN" sz="1400" dirty="0" smtClean="0">
                <a:solidFill>
                  <a:schemeClr val="tx1"/>
                </a:solidFill>
              </a:rPr>
              <a:t>LAN</a:t>
            </a:r>
            <a:r>
              <a:rPr lang="zh-CN" altLang="en-US" sz="1400" dirty="0" smtClean="0">
                <a:solidFill>
                  <a:schemeClr val="tx1"/>
                </a:solidFill>
              </a:rPr>
              <a:t>口是否连上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4208" y="47251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1" name="上箭头 40"/>
          <p:cNvSpPr/>
          <p:nvPr/>
        </p:nvSpPr>
        <p:spPr>
          <a:xfrm>
            <a:off x="5220072" y="4077072"/>
            <a:ext cx="45719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92080" y="42013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51520" y="980728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528" y="103357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将路由器包装盒里的黄色线缆一端连上电脑的局域网口</a:t>
            </a:r>
            <a:endParaRPr lang="zh-CN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3568" y="1700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1520" y="2708920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3528" y="276176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黄色线缆的另一端连上路由器的局域网口（蓝色端口）</a:t>
            </a:r>
            <a:endParaRPr lang="zh-CN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99592" y="35010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573016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589240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下箭头 56"/>
          <p:cNvSpPr/>
          <p:nvPr/>
        </p:nvSpPr>
        <p:spPr>
          <a:xfrm>
            <a:off x="1475656" y="4005064"/>
            <a:ext cx="117727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6444208" y="5085184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923928" y="2780928"/>
            <a:ext cx="2808312" cy="122413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23928" y="278092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确认路由器电源开关已打开、黄色线缆两端已完全插入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35637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动画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24128" y="3645024"/>
            <a:ext cx="792088" cy="296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下一步</a:t>
            </a:r>
            <a:endParaRPr lang="zh-CN" altLang="en-US" sz="14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645024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流程图: 过程 63"/>
          <p:cNvSpPr/>
          <p:nvPr/>
        </p:nvSpPr>
        <p:spPr>
          <a:xfrm>
            <a:off x="7164288" y="1700808"/>
            <a:ext cx="1656184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</a:rPr>
              <a:t>“宽带设置”</a:t>
            </a:r>
            <a:r>
              <a:rPr lang="zh-CN" altLang="en-US" sz="14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65" name="菱形 64"/>
          <p:cNvSpPr/>
          <p:nvPr/>
        </p:nvSpPr>
        <p:spPr>
          <a:xfrm>
            <a:off x="3995936" y="1484784"/>
            <a:ext cx="2304256" cy="86409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检测电脑</a:t>
            </a:r>
            <a:r>
              <a:rPr lang="en-US" altLang="zh-CN" sz="1400" dirty="0" smtClean="0">
                <a:solidFill>
                  <a:schemeClr val="tx1"/>
                </a:solidFill>
              </a:rPr>
              <a:t>LAN</a:t>
            </a:r>
            <a:r>
              <a:rPr lang="zh-CN" altLang="en-US" sz="1400" dirty="0" smtClean="0">
                <a:solidFill>
                  <a:schemeClr val="tx1"/>
                </a:solidFill>
              </a:rPr>
              <a:t>口是否连上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2200" y="14847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67" name="上箭头 66"/>
          <p:cNvSpPr/>
          <p:nvPr/>
        </p:nvSpPr>
        <p:spPr>
          <a:xfrm>
            <a:off x="5148064" y="836712"/>
            <a:ext cx="45719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220072" y="96098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69" name="右箭头 68"/>
          <p:cNvSpPr/>
          <p:nvPr/>
        </p:nvSpPr>
        <p:spPr>
          <a:xfrm>
            <a:off x="6372200" y="1844824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上箭头 69"/>
          <p:cNvSpPr/>
          <p:nvPr/>
        </p:nvSpPr>
        <p:spPr>
          <a:xfrm>
            <a:off x="5148064" y="2348880"/>
            <a:ext cx="72008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过程 70"/>
          <p:cNvSpPr/>
          <p:nvPr/>
        </p:nvSpPr>
        <p:spPr>
          <a:xfrm>
            <a:off x="4283968" y="260648"/>
            <a:ext cx="1656184" cy="50405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拨打</a:t>
            </a:r>
            <a:r>
              <a:rPr lang="en-US" altLang="zh-CN" sz="1400" dirty="0" smtClean="0">
                <a:solidFill>
                  <a:schemeClr val="tx1"/>
                </a:solidFill>
              </a:rPr>
              <a:t>400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xxxxx</a:t>
            </a:r>
            <a:r>
              <a:rPr lang="zh-CN" altLang="en-US" sz="1400" dirty="0" smtClean="0">
                <a:solidFill>
                  <a:schemeClr val="tx1"/>
                </a:solidFill>
              </a:rPr>
              <a:t>热线求助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1235</Words>
  <Application>Microsoft Office PowerPoint</Application>
  <PresentationFormat>全屏显示(4:3)</PresentationFormat>
  <Paragraphs>277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路由设置主界面</vt:lpstr>
      <vt:lpstr>路由设置主黑名单</vt:lpstr>
      <vt:lpstr>路由设置密码设置</vt:lpstr>
      <vt:lpstr>路由设置软件设置</vt:lpstr>
      <vt:lpstr>高级设置界面</vt:lpstr>
      <vt:lpstr>常规使用漂浮窗</vt:lpstr>
      <vt:lpstr>常规使用任务栏</vt:lpstr>
      <vt:lpstr>常规使用弹窗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32</cp:revision>
  <dcterms:created xsi:type="dcterms:W3CDTF">2012-02-21T04:24:58Z</dcterms:created>
  <dcterms:modified xsi:type="dcterms:W3CDTF">2012-05-09T11:01:44Z</dcterms:modified>
</cp:coreProperties>
</file>